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8" y="1412776"/>
            <a:ext cx="8964488" cy="371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8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57250"/>
            <a:ext cx="79057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93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64736"/>
            <a:ext cx="8352928" cy="461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25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100392" cy="432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10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72400" cy="383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940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1</cp:revision>
  <dcterms:created xsi:type="dcterms:W3CDTF">2021-03-01T15:19:12Z</dcterms:created>
  <dcterms:modified xsi:type="dcterms:W3CDTF">2021-03-01T15:24:58Z</dcterms:modified>
</cp:coreProperties>
</file>