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504950"/>
            <a:ext cx="91059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4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43000"/>
            <a:ext cx="77438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8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676400"/>
            <a:ext cx="62579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20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27406"/>
            <a:ext cx="8532440" cy="480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05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49"/>
            <a:ext cx="9119383" cy="434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59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288"/>
            <a:ext cx="914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7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9675"/>
            <a:ext cx="91440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3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52600"/>
            <a:ext cx="59531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3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57884"/>
            <a:ext cx="9143999" cy="422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8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76066" cy="401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88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Affichage à l'écran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3</cp:revision>
  <dcterms:created xsi:type="dcterms:W3CDTF">2021-03-01T15:34:22Z</dcterms:created>
  <dcterms:modified xsi:type="dcterms:W3CDTF">2021-03-01T16:01:14Z</dcterms:modified>
</cp:coreProperties>
</file>