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71" r:id="rId5"/>
    <p:sldId id="258" r:id="rId6"/>
    <p:sldId id="263" r:id="rId7"/>
  </p:sldIdLst>
  <p:sldSz cx="9144000" cy="6858000" type="screen4x3"/>
  <p:notesSz cx="666273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0" autoAdjust="0"/>
  </p:normalViewPr>
  <p:slideViewPr>
    <p:cSldViewPr>
      <p:cViewPr>
        <p:scale>
          <a:sx n="94" d="100"/>
          <a:sy n="94" d="100"/>
        </p:scale>
        <p:origin x="2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2964" y="-126"/>
      </p:cViewPr>
      <p:guideLst>
        <p:guide orient="horz" pos="312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401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930DB-D4F5-4FDE-8AC3-8250ED0960B9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401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D1A8C-8F20-4362-8772-22B0B3896B7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8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EB6A9-4310-4501-9B5B-AFE37DF18DA3}" type="datetimeFigureOut">
              <a:rPr lang="fr-FR" smtClean="0"/>
              <a:t>28/05/2015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2923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76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488" y="9428163"/>
            <a:ext cx="28876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4B570-B1CE-46B6-89C3-D3322085E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04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4B570-B1CE-46B6-89C3-D3322085ED7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7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4067944" y="5949280"/>
            <a:ext cx="4824536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smtClean="0">
                <a:solidFill>
                  <a:srgbClr val="7030A0"/>
                </a:solidFill>
              </a:rPr>
              <a:t>Web Conquérant</a:t>
            </a:r>
            <a:endParaRPr lang="fr-FR" sz="4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593C87-16AC-4986-9211-671D42D377F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46F0-8997-42DA-969E-DF4F046D0DC3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Création d’une version 3D du jeu </a:t>
            </a:r>
            <a:r>
              <a:rPr lang="fr-FR" dirty="0" err="1" smtClean="0"/>
              <a:t>Tetris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TETRIS 3D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fr-FR" dirty="0" smtClean="0"/>
          </a:p>
          <a:p>
            <a:pPr lvl="0"/>
            <a:r>
              <a:rPr lang="fr-FR" dirty="0" smtClean="0"/>
              <a:t>M. </a:t>
            </a:r>
            <a:r>
              <a:rPr lang="fr-FR" dirty="0" err="1" smtClean="0"/>
              <a:t>Loudni</a:t>
            </a:r>
            <a:r>
              <a:rPr lang="fr-FR" dirty="0" smtClean="0"/>
              <a:t> veut un </a:t>
            </a:r>
            <a:r>
              <a:rPr lang="fr-FR" dirty="0" err="1"/>
              <a:t>T</a:t>
            </a:r>
            <a:r>
              <a:rPr lang="fr-FR" dirty="0" err="1" smtClean="0"/>
              <a:t>etris</a:t>
            </a:r>
            <a:r>
              <a:rPr lang="fr-FR" dirty="0" smtClean="0"/>
              <a:t>, mais en 3D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Celui-ci doit être réalisé en Java, avec la librairie </a:t>
            </a:r>
            <a:r>
              <a:rPr lang="fr-FR" dirty="0" err="1" smtClean="0"/>
              <a:t>JMonkey</a:t>
            </a:r>
            <a:endParaRPr lang="fr-FR" dirty="0" smtClean="0"/>
          </a:p>
          <a:p>
            <a:pPr marL="0" lvl="0" indent="0">
              <a:buNone/>
            </a:pPr>
            <a:endParaRPr lang="fr-FR" dirty="0" smtClean="0"/>
          </a:p>
          <a:p>
            <a:pPr lvl="0"/>
            <a:r>
              <a:rPr lang="fr-FR" dirty="0" smtClean="0"/>
              <a:t>La portabilité vers </a:t>
            </a:r>
            <a:r>
              <a:rPr lang="fr-FR" dirty="0" err="1" smtClean="0"/>
              <a:t>Android</a:t>
            </a:r>
            <a:r>
              <a:rPr lang="fr-FR" dirty="0" smtClean="0"/>
              <a:t> doit être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fr-FR" sz="2800" dirty="0" smtClean="0"/>
          </a:p>
          <a:p>
            <a:pPr lvl="0"/>
            <a:r>
              <a:rPr lang="fr-FR" sz="2800" dirty="0" smtClean="0"/>
              <a:t>Maitriser </a:t>
            </a:r>
            <a:r>
              <a:rPr lang="fr-FR" sz="2800" dirty="0" err="1" smtClean="0"/>
              <a:t>JMonkey</a:t>
            </a:r>
            <a:r>
              <a:rPr lang="fr-FR" sz="2800" dirty="0" smtClean="0"/>
              <a:t> et </a:t>
            </a:r>
            <a:r>
              <a:rPr lang="fr-FR" sz="2800" dirty="0" err="1" smtClean="0"/>
              <a:t>Blender</a:t>
            </a:r>
            <a:r>
              <a:rPr lang="fr-FR" sz="2800" dirty="0" smtClean="0"/>
              <a:t> afin de pouvoir concevoir, intégrer au jeu et animer les différentes pièces du jeu </a:t>
            </a:r>
            <a:r>
              <a:rPr lang="fr-FR" sz="2800" dirty="0" err="1" smtClean="0"/>
              <a:t>Tetris</a:t>
            </a:r>
            <a:r>
              <a:rPr lang="fr-FR" sz="2800" dirty="0" smtClean="0"/>
              <a:t>.</a:t>
            </a:r>
          </a:p>
          <a:p>
            <a:pPr lvl="0"/>
            <a:endParaRPr lang="fr-FR" sz="2800" dirty="0"/>
          </a:p>
          <a:p>
            <a:pPr lvl="0"/>
            <a:r>
              <a:rPr lang="fr-FR" sz="2800" dirty="0" smtClean="0"/>
              <a:t>Mettre en place un moteur de jeu gérant au mieux le déroulement d’une partie de </a:t>
            </a:r>
            <a:r>
              <a:rPr lang="fr-FR" sz="2800" dirty="0" err="1" smtClean="0"/>
              <a:t>Tetris</a:t>
            </a:r>
            <a:r>
              <a:rPr lang="fr-FR" sz="2800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229600" cy="4572000"/>
          </a:xfrm>
        </p:spPr>
        <p:txBody>
          <a:bodyPr>
            <a:normAutofit/>
          </a:bodyPr>
          <a:lstStyle/>
          <a:p>
            <a:pPr lvl="0"/>
            <a:endParaRPr lang="fr-FR" dirty="0" smtClean="0"/>
          </a:p>
          <a:p>
            <a:pPr lvl="0"/>
            <a:r>
              <a:rPr lang="fr-FR" dirty="0" smtClean="0"/>
              <a:t>Réaliser une application logicielle destinée a jouer a </a:t>
            </a:r>
            <a:r>
              <a:rPr lang="fr-FR" dirty="0" err="1" smtClean="0"/>
              <a:t>Tetris</a:t>
            </a:r>
            <a:r>
              <a:rPr lang="fr-FR" dirty="0" smtClean="0"/>
              <a:t> mais en utilisant l’axe des z afin de donner une profondeur au </a:t>
            </a:r>
            <a:r>
              <a:rPr lang="fr-FR" dirty="0" err="1" smtClean="0"/>
              <a:t>gameplay</a:t>
            </a:r>
            <a:endParaRPr lang="fr-FR" dirty="0" smtClean="0"/>
          </a:p>
          <a:p>
            <a:pPr lvl="0"/>
            <a:endParaRPr lang="fr-FR" dirty="0"/>
          </a:p>
          <a:p>
            <a:pPr lvl="0"/>
            <a:r>
              <a:rPr lang="fr-FR" dirty="0" smtClean="0"/>
              <a:t>Doter cette application d’un système permettant de changer l’angle de vue afin de visualiser chaque face de l’espace de jeu</a:t>
            </a:r>
          </a:p>
          <a:p>
            <a:pPr lvl="0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Jalons du projet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fr-FR" dirty="0" smtClean="0"/>
              <a:t>28/01/2015</a:t>
            </a:r>
            <a:r>
              <a:rPr lang="fr-FR" dirty="0"/>
              <a:t> : </a:t>
            </a:r>
            <a:r>
              <a:rPr lang="fr-FR" dirty="0" smtClean="0"/>
              <a:t>	Attribution du projet</a:t>
            </a:r>
          </a:p>
          <a:p>
            <a:pPr lvl="0">
              <a:lnSpc>
                <a:spcPct val="150000"/>
              </a:lnSpc>
            </a:pPr>
            <a:r>
              <a:rPr lang="fr-FR" dirty="0" smtClean="0"/>
              <a:t>09/02/2015 : 	Rencontre avec le commanditaire</a:t>
            </a:r>
          </a:p>
          <a:p>
            <a:pPr marL="1691640" lvl="6" indent="0">
              <a:lnSpc>
                <a:spcPct val="150000"/>
              </a:lnSpc>
              <a:buNone/>
            </a:pPr>
            <a:r>
              <a:rPr lang="fr-FR" dirty="0"/>
              <a:t>		</a:t>
            </a:r>
            <a:r>
              <a:rPr lang="fr-FR" sz="2600" dirty="0" smtClean="0"/>
              <a:t>début du projet</a:t>
            </a:r>
          </a:p>
          <a:p>
            <a:pPr lvl="0">
              <a:lnSpc>
                <a:spcPct val="150000"/>
              </a:lnSpc>
            </a:pPr>
            <a:r>
              <a:rPr lang="fr-FR" dirty="0" err="1" smtClean="0"/>
              <a:t>debut</a:t>
            </a:r>
            <a:r>
              <a:rPr lang="fr-FR" dirty="0" smtClean="0"/>
              <a:t>/06/2015</a:t>
            </a:r>
            <a:r>
              <a:rPr lang="fr-FR" dirty="0"/>
              <a:t> : </a:t>
            </a:r>
            <a:r>
              <a:rPr lang="fr-FR" dirty="0" smtClean="0"/>
              <a:t>	Rendu du premier lot</a:t>
            </a:r>
            <a:endParaRPr lang="fr-FR" dirty="0"/>
          </a:p>
          <a:p>
            <a:pPr lvl="0">
              <a:lnSpc>
                <a:spcPct val="150000"/>
              </a:lnSpc>
            </a:pPr>
            <a:r>
              <a:rPr lang="fr-FR" dirty="0" smtClean="0"/>
              <a:t>‘’/’’/2015</a:t>
            </a:r>
            <a:r>
              <a:rPr lang="fr-FR" dirty="0"/>
              <a:t> </a:t>
            </a:r>
            <a:r>
              <a:rPr lang="fr-FR" dirty="0" smtClean="0"/>
              <a:t>: 		Rendu lot 2</a:t>
            </a:r>
          </a:p>
          <a:p>
            <a:pPr lvl="0">
              <a:lnSpc>
                <a:spcPct val="150000"/>
              </a:lnSpc>
            </a:pPr>
            <a:r>
              <a:rPr lang="fr-FR" dirty="0" smtClean="0"/>
              <a:t>‘’/’’/2016</a:t>
            </a:r>
            <a:r>
              <a:rPr lang="fr-FR" dirty="0"/>
              <a:t> : </a:t>
            </a:r>
            <a:r>
              <a:rPr lang="fr-FR" dirty="0" smtClean="0"/>
              <a:t>		Rendu lot 3</a:t>
            </a:r>
          </a:p>
          <a:p>
            <a:pPr lvl="0">
              <a:lnSpc>
                <a:spcPct val="150000"/>
              </a:lnSpc>
            </a:pPr>
            <a:r>
              <a:rPr lang="fr-FR" dirty="0" smtClean="0"/>
              <a:t>‘’/’’/2016</a:t>
            </a:r>
            <a:r>
              <a:rPr lang="fr-FR" dirty="0"/>
              <a:t> : </a:t>
            </a:r>
            <a:r>
              <a:rPr lang="fr-FR" dirty="0" smtClean="0"/>
              <a:t>		Rendu lot 4</a:t>
            </a:r>
            <a:endParaRPr lang="fr-FR" dirty="0"/>
          </a:p>
          <a:p>
            <a:pPr marL="0" lvl="0" indent="0">
              <a:lnSpc>
                <a:spcPct val="150000"/>
              </a:lnSpc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9266</TotalTime>
  <Words>125</Words>
  <Application>Microsoft Office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Capitaux</vt:lpstr>
      <vt:lpstr>Conception personnalisée</vt:lpstr>
      <vt:lpstr>TETRIS 3D</vt:lpstr>
      <vt:lpstr>Contexte</vt:lpstr>
      <vt:lpstr>Enjeux</vt:lpstr>
      <vt:lpstr>Objectifs</vt:lpstr>
      <vt:lpstr>Jalons du 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Jean-Luc Lambert</dc:creator>
  <cp:lastModifiedBy>Clément Wolf</cp:lastModifiedBy>
  <cp:revision>117</cp:revision>
  <dcterms:created xsi:type="dcterms:W3CDTF">2010-09-16T12:35:51Z</dcterms:created>
  <dcterms:modified xsi:type="dcterms:W3CDTF">2015-05-29T06:20:56Z</dcterms:modified>
</cp:coreProperties>
</file>