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72" r:id="rId5"/>
    <p:sldId id="271" r:id="rId6"/>
    <p:sldId id="258" r:id="rId7"/>
    <p:sldId id="273" r:id="rId8"/>
  </p:sldIdLst>
  <p:sldSz cx="9144000" cy="6858000" type="screen4x3"/>
  <p:notesSz cx="6662738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20" autoAdjust="0"/>
  </p:normalViewPr>
  <p:slideViewPr>
    <p:cSldViewPr>
      <p:cViewPr>
        <p:scale>
          <a:sx n="60" d="100"/>
          <a:sy n="60" d="100"/>
        </p:scale>
        <p:origin x="-187" y="-6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3" d="100"/>
          <a:sy n="43" d="100"/>
        </p:scale>
        <p:origin x="-2964" y="-126"/>
      </p:cViewPr>
      <p:guideLst>
        <p:guide orient="horz" pos="3127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74011" y="1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930DB-D4F5-4FDE-8AC3-8250ED0960B9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74011" y="9428584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D1A8C-8F20-4362-8772-22B0B3896B7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085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EB6A9-4310-4501-9B5B-AFE37DF18DA3}" type="datetimeFigureOut">
              <a:rPr lang="fr-FR" smtClean="0"/>
              <a:t>06/10/2015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0900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29238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76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3488" y="9428163"/>
            <a:ext cx="28876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4B570-B1CE-46B6-89C3-D3322085ED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04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4B570-B1CE-46B6-89C3-D3322085ED7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73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3C87-16AC-4986-9211-671D42D377FC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B5823D0-37EA-4EAC-AE7D-6AEFFE7A699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3C87-16AC-4986-9211-671D42D377FC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23D0-37EA-4EAC-AE7D-6AEFFE7A699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3C87-16AC-4986-9211-671D42D377FC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23D0-37EA-4EAC-AE7D-6AEFFE7A699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3C87-16AC-4986-9211-671D42D377FC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23D0-37EA-4EAC-AE7D-6AEFFE7A699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3C87-16AC-4986-9211-671D42D377FC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B5823D0-37EA-4EAC-AE7D-6AEFFE7A699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3C87-16AC-4986-9211-671D42D377FC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23D0-37EA-4EAC-AE7D-6AEFFE7A699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3C87-16AC-4986-9211-671D42D377FC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23D0-37EA-4EAC-AE7D-6AEFFE7A699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23D0-37EA-4EAC-AE7D-6AEFFE7A699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4067944" y="5949280"/>
            <a:ext cx="4824536" cy="7694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400" smtClean="0">
                <a:solidFill>
                  <a:srgbClr val="7030A0"/>
                </a:solidFill>
              </a:rPr>
              <a:t>Web Conquérant</a:t>
            </a:r>
            <a:endParaRPr lang="fr-FR" sz="4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3C87-16AC-4986-9211-671D42D377FC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23D0-37EA-4EAC-AE7D-6AEFFE7A699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3C87-16AC-4986-9211-671D42D377FC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23D0-37EA-4EAC-AE7D-6AEFFE7A699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3C87-16AC-4986-9211-671D42D377FC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B5823D0-37EA-4EAC-AE7D-6AEFFE7A699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1593C87-16AC-4986-9211-671D42D377FC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B5823D0-37EA-4EAC-AE7D-6AEFFE7A699D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46F0-8997-42DA-969E-DF4F046D0DC3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645024"/>
            <a:ext cx="3294112" cy="2470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Creation</a:t>
            </a:r>
            <a:r>
              <a:rPr lang="fr-FR" dirty="0" smtClean="0"/>
              <a:t> of a 3D </a:t>
            </a:r>
            <a:r>
              <a:rPr lang="fr-FR" dirty="0" err="1" smtClean="0"/>
              <a:t>Tetris</a:t>
            </a:r>
            <a:r>
              <a:rPr lang="fr-FR" dirty="0" smtClean="0"/>
              <a:t> Game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TETRIS 3D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endParaRPr lang="fr-FR" dirty="0" smtClean="0"/>
          </a:p>
          <a:p>
            <a:pPr lvl="0"/>
            <a:r>
              <a:rPr lang="fr-FR" dirty="0" smtClean="0"/>
              <a:t>Mr </a:t>
            </a:r>
            <a:r>
              <a:rPr lang="fr-FR" dirty="0" err="1" smtClean="0"/>
              <a:t>Loudni</a:t>
            </a:r>
            <a:r>
              <a:rPr lang="fr-FR" dirty="0" smtClean="0"/>
              <a:t> </a:t>
            </a:r>
            <a:r>
              <a:rPr lang="fr-FR" dirty="0" err="1" smtClean="0"/>
              <a:t>wants</a:t>
            </a:r>
            <a:r>
              <a:rPr lang="fr-FR" dirty="0" smtClean="0"/>
              <a:t> a </a:t>
            </a:r>
            <a:r>
              <a:rPr lang="fr-FR" dirty="0" err="1" smtClean="0"/>
              <a:t>Tetris</a:t>
            </a:r>
            <a:r>
              <a:rPr lang="fr-FR" dirty="0" smtClean="0"/>
              <a:t> </a:t>
            </a:r>
            <a:r>
              <a:rPr lang="fr-FR" dirty="0" err="1" smtClean="0"/>
              <a:t>game</a:t>
            </a:r>
            <a:r>
              <a:rPr lang="fr-FR" dirty="0" smtClean="0"/>
              <a:t>, but </a:t>
            </a:r>
            <a:r>
              <a:rPr lang="fr-FR" dirty="0" err="1" smtClean="0"/>
              <a:t>with</a:t>
            </a:r>
            <a:r>
              <a:rPr lang="fr-FR" dirty="0" smtClean="0"/>
              <a:t> 3D fonctions</a:t>
            </a:r>
            <a:endParaRPr lang="fr-FR" dirty="0" smtClean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realized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Java end </a:t>
            </a:r>
            <a:r>
              <a:rPr lang="fr-FR" dirty="0" err="1" smtClean="0"/>
              <a:t>Jmonkey</a:t>
            </a:r>
            <a:r>
              <a:rPr lang="fr-FR" dirty="0" smtClean="0"/>
              <a:t> Engine</a:t>
            </a:r>
            <a:endParaRPr lang="fr-FR" dirty="0" smtClean="0"/>
          </a:p>
          <a:p>
            <a:pPr marL="0" lvl="0" indent="0">
              <a:buNone/>
            </a:pPr>
            <a:endParaRPr lang="fr-FR" dirty="0" smtClean="0"/>
          </a:p>
          <a:p>
            <a:pPr lvl="0"/>
            <a:r>
              <a:rPr lang="fr-FR" dirty="0" err="1" smtClean="0"/>
              <a:t>Might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on Android </a:t>
            </a:r>
            <a:r>
              <a:rPr lang="fr-FR" dirty="0" err="1" smtClean="0"/>
              <a:t>platforms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34" y="332656"/>
            <a:ext cx="2043113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72" y="2743545"/>
            <a:ext cx="3409950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82960"/>
            <a:ext cx="1400175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165" y="582959"/>
            <a:ext cx="14224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34" y="4797152"/>
            <a:ext cx="7154863" cy="167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08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Enjeux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endParaRPr lang="fr-FR" sz="2800" dirty="0" smtClean="0"/>
          </a:p>
          <a:p>
            <a:pPr lvl="0"/>
            <a:r>
              <a:rPr lang="fr-FR" sz="2800" dirty="0" smtClean="0"/>
              <a:t>Master </a:t>
            </a:r>
            <a:r>
              <a:rPr lang="fr-FR" sz="2800" dirty="0" err="1" smtClean="0"/>
              <a:t>Jmonkey</a:t>
            </a:r>
            <a:r>
              <a:rPr lang="fr-FR" sz="2800" dirty="0" smtClean="0"/>
              <a:t> Engine and Blender to </a:t>
            </a:r>
            <a:r>
              <a:rPr lang="fr-FR" sz="2800" dirty="0" err="1" smtClean="0"/>
              <a:t>conceive</a:t>
            </a:r>
            <a:r>
              <a:rPr lang="fr-FR" sz="2800" dirty="0" smtClean="0"/>
              <a:t>, </a:t>
            </a:r>
            <a:r>
              <a:rPr lang="fr-FR" sz="2800" dirty="0" err="1" smtClean="0"/>
              <a:t>integrate</a:t>
            </a:r>
            <a:r>
              <a:rPr lang="fr-FR" sz="2800" dirty="0" smtClean="0"/>
              <a:t> and </a:t>
            </a:r>
            <a:r>
              <a:rPr lang="fr-FR" sz="2800" dirty="0" err="1" smtClean="0"/>
              <a:t>manipulate</a:t>
            </a:r>
            <a:r>
              <a:rPr lang="fr-FR" sz="2800" dirty="0" smtClean="0"/>
              <a:t> </a:t>
            </a:r>
            <a:r>
              <a:rPr lang="fr-FR" sz="2800" dirty="0" err="1" smtClean="0"/>
              <a:t>Tetris</a:t>
            </a:r>
            <a:r>
              <a:rPr lang="fr-FR" sz="2800" dirty="0" smtClean="0"/>
              <a:t> </a:t>
            </a:r>
            <a:r>
              <a:rPr lang="fr-FR" sz="2800" dirty="0" err="1" smtClean="0"/>
              <a:t>Game’pieces</a:t>
            </a:r>
            <a:r>
              <a:rPr lang="fr-FR" sz="2800" dirty="0" smtClean="0"/>
              <a:t> in the </a:t>
            </a:r>
            <a:r>
              <a:rPr lang="fr-FR" sz="2800" dirty="0" err="1" smtClean="0"/>
              <a:t>game</a:t>
            </a:r>
            <a:r>
              <a:rPr lang="fr-FR" sz="2800" dirty="0" smtClean="0"/>
              <a:t> </a:t>
            </a:r>
            <a:r>
              <a:rPr lang="fr-FR" sz="2800" dirty="0" err="1" smtClean="0"/>
              <a:t>environment</a:t>
            </a:r>
            <a:r>
              <a:rPr lang="fr-FR" sz="2800" dirty="0" smtClean="0"/>
              <a:t>.</a:t>
            </a:r>
            <a:endParaRPr lang="fr-FR" sz="2800" dirty="0" smtClean="0"/>
          </a:p>
          <a:p>
            <a:pPr lvl="0"/>
            <a:endParaRPr lang="fr-FR" sz="2800" dirty="0"/>
          </a:p>
          <a:p>
            <a:pPr lvl="0"/>
            <a:r>
              <a:rPr lang="fr-FR" sz="2800" dirty="0" err="1" smtClean="0"/>
              <a:t>Build</a:t>
            </a:r>
            <a:r>
              <a:rPr lang="fr-FR" sz="2800" dirty="0" smtClean="0"/>
              <a:t> a </a:t>
            </a:r>
            <a:r>
              <a:rPr lang="fr-FR" sz="2800" dirty="0" err="1" smtClean="0"/>
              <a:t>game</a:t>
            </a:r>
            <a:r>
              <a:rPr lang="fr-FR" sz="2800" dirty="0" smtClean="0"/>
              <a:t> </a:t>
            </a:r>
            <a:r>
              <a:rPr lang="fr-FR" sz="2800" dirty="0" err="1" smtClean="0"/>
              <a:t>engine</a:t>
            </a:r>
            <a:r>
              <a:rPr lang="fr-FR" sz="2800" dirty="0" smtClean="0"/>
              <a:t> able to </a:t>
            </a:r>
            <a:r>
              <a:rPr lang="fr-FR" sz="2800" dirty="0" err="1" smtClean="0"/>
              <a:t>handle</a:t>
            </a:r>
            <a:r>
              <a:rPr lang="fr-FR" sz="2800" dirty="0" smtClean="0"/>
              <a:t> the best a </a:t>
            </a:r>
            <a:r>
              <a:rPr lang="fr-FR" sz="2800" dirty="0" err="1" smtClean="0"/>
              <a:t>Tetris</a:t>
            </a:r>
            <a:r>
              <a:rPr lang="fr-FR" sz="2800" dirty="0" smtClean="0"/>
              <a:t> </a:t>
            </a:r>
            <a:r>
              <a:rPr lang="fr-FR" sz="2800" dirty="0" err="1" smtClean="0"/>
              <a:t>game’progress</a:t>
            </a:r>
            <a:r>
              <a:rPr lang="fr-FR" sz="2800" dirty="0" smtClean="0"/>
              <a:t>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95536" y="1484784"/>
            <a:ext cx="8229600" cy="4572000"/>
          </a:xfrm>
        </p:spPr>
        <p:txBody>
          <a:bodyPr>
            <a:normAutofit/>
          </a:bodyPr>
          <a:lstStyle/>
          <a:p>
            <a:pPr lvl="0"/>
            <a:endParaRPr lang="fr-FR" dirty="0" smtClean="0"/>
          </a:p>
          <a:p>
            <a:pPr lvl="0"/>
            <a:r>
              <a:rPr lang="fr-FR" dirty="0" err="1" smtClean="0"/>
              <a:t>Build</a:t>
            </a:r>
            <a:r>
              <a:rPr lang="fr-FR" dirty="0" smtClean="0"/>
              <a:t> a software </a:t>
            </a:r>
            <a:r>
              <a:rPr lang="fr-FR" dirty="0" err="1" smtClean="0"/>
              <a:t>that</a:t>
            </a:r>
            <a:r>
              <a:rPr lang="fr-FR" dirty="0" smtClean="0"/>
              <a:t> permit to </a:t>
            </a:r>
            <a:r>
              <a:rPr lang="fr-FR" dirty="0" err="1" smtClean="0"/>
              <a:t>play</a:t>
            </a:r>
            <a:r>
              <a:rPr lang="fr-FR" dirty="0" smtClean="0"/>
              <a:t> </a:t>
            </a:r>
            <a:r>
              <a:rPr lang="fr-FR" dirty="0" err="1" smtClean="0"/>
              <a:t>Tetris</a:t>
            </a:r>
            <a:r>
              <a:rPr lang="fr-FR" dirty="0" smtClean="0"/>
              <a:t>, and to </a:t>
            </a:r>
            <a:r>
              <a:rPr lang="fr-FR" dirty="0" err="1" smtClean="0"/>
              <a:t>add</a:t>
            </a:r>
            <a:r>
              <a:rPr lang="fr-FR" dirty="0" smtClean="0"/>
              <a:t> a new </a:t>
            </a:r>
            <a:r>
              <a:rPr lang="fr-FR" dirty="0" err="1" smtClean="0"/>
              <a:t>game</a:t>
            </a:r>
            <a:r>
              <a:rPr lang="fr-FR" dirty="0" smtClean="0"/>
              <a:t> </a:t>
            </a:r>
            <a:r>
              <a:rPr lang="fr-FR" dirty="0" err="1" smtClean="0"/>
              <a:t>possibility</a:t>
            </a:r>
            <a:r>
              <a:rPr lang="fr-FR" dirty="0" smtClean="0"/>
              <a:t> by </a:t>
            </a:r>
            <a:r>
              <a:rPr lang="fr-FR" dirty="0" err="1" smtClean="0"/>
              <a:t>implementing</a:t>
            </a:r>
            <a:r>
              <a:rPr lang="fr-FR" dirty="0" smtClean="0"/>
              <a:t> 3D </a:t>
            </a:r>
            <a:r>
              <a:rPr lang="fr-FR" dirty="0" err="1" smtClean="0"/>
              <a:t>gameplay</a:t>
            </a:r>
            <a:endParaRPr lang="fr-FR" dirty="0" smtClean="0"/>
          </a:p>
          <a:p>
            <a:pPr lvl="0"/>
            <a:endParaRPr lang="fr-FR" dirty="0"/>
          </a:p>
          <a:p>
            <a:pPr lvl="0"/>
            <a:r>
              <a:rPr lang="fr-FR" dirty="0" smtClean="0"/>
              <a:t>Be sure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player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all the </a:t>
            </a:r>
            <a:r>
              <a:rPr lang="fr-FR" dirty="0" err="1" smtClean="0"/>
              <a:t>game</a:t>
            </a:r>
            <a:r>
              <a:rPr lang="fr-FR" dirty="0" smtClean="0"/>
              <a:t> </a:t>
            </a:r>
            <a:r>
              <a:rPr lang="fr-FR" dirty="0" err="1" smtClean="0"/>
              <a:t>space</a:t>
            </a:r>
            <a:r>
              <a:rPr lang="fr-FR" dirty="0" smtClean="0"/>
              <a:t> by </a:t>
            </a:r>
            <a:r>
              <a:rPr lang="fr-FR" dirty="0" err="1" smtClean="0"/>
              <a:t>conceiving</a:t>
            </a:r>
            <a:r>
              <a:rPr lang="fr-FR" dirty="0" smtClean="0"/>
              <a:t> a </a:t>
            </a:r>
            <a:r>
              <a:rPr lang="fr-FR" dirty="0" err="1" smtClean="0"/>
              <a:t>moving</a:t>
            </a:r>
            <a:r>
              <a:rPr lang="fr-FR" dirty="0"/>
              <a:t> </a:t>
            </a:r>
            <a:r>
              <a:rPr lang="fr-FR" dirty="0" smtClean="0"/>
              <a:t>camera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changing</a:t>
            </a:r>
            <a:r>
              <a:rPr lang="fr-FR" dirty="0" smtClean="0"/>
              <a:t> point of </a:t>
            </a:r>
            <a:r>
              <a:rPr lang="fr-FR" dirty="0" err="1" smtClean="0"/>
              <a:t>view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099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qu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9279</TotalTime>
  <Words>109</Words>
  <Application>Microsoft Office PowerPoint</Application>
  <PresentationFormat>On-screen Show (4:3)</PresentationFormat>
  <Paragraphs>20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Capitaux</vt:lpstr>
      <vt:lpstr>Conception personnalisée</vt:lpstr>
      <vt:lpstr>TETRIS 3D</vt:lpstr>
      <vt:lpstr>Context</vt:lpstr>
      <vt:lpstr>PowerPoint Presentation</vt:lpstr>
      <vt:lpstr>Enjeux</vt:lpstr>
      <vt:lpstr>Objectives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Jean-Luc Lambert</dc:creator>
  <cp:lastModifiedBy>Clément Wolf</cp:lastModifiedBy>
  <cp:revision>120</cp:revision>
  <dcterms:created xsi:type="dcterms:W3CDTF">2010-09-16T12:35:51Z</dcterms:created>
  <dcterms:modified xsi:type="dcterms:W3CDTF">2015-10-06T13:51:53Z</dcterms:modified>
</cp:coreProperties>
</file>