
<file path=[Content_Types].xml><?xml version="1.0" encoding="utf-8"?>
<Types xmlns="http://schemas.openxmlformats.org/package/2006/content-types"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72" y="1632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5814000" y="32385000"/>
          <a:ext cx="6759575" cy="212725"/>
        </p:xfrm>
        <a:graphic>
          <a:graphicData uri="http://schemas.openxmlformats.org/presentationml/2006/ole">
            <p:oleObj spid="_x0000_s1036" name="CorelDRAW" r:id="rId4" imgW="8828280" imgH="31320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53800" y="6296025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1700" y="8318500"/>
            <a:ext cx="97790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Biological Processing</a:t>
            </a:r>
            <a:endParaRPr lang="en-US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3200" y="6559550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Implementation of </a:t>
            </a:r>
            <a:r>
              <a:rPr lang="en-US" b="1" dirty="0" err="1" smtClean="0"/>
              <a:t>MapTo</a:t>
            </a:r>
            <a:endParaRPr 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 smtClean="0"/>
              <a:t>Genomic Databases</a:t>
            </a:r>
            <a:endParaRPr lang="en-US" sz="12500" b="1" dirty="0"/>
          </a:p>
          <a:p>
            <a:pPr defTabSz="4389438"/>
            <a:r>
              <a:rPr lang="en-US" b="1" dirty="0" smtClean="0"/>
              <a:t>Christos </a:t>
            </a:r>
            <a:r>
              <a:rPr lang="en-US" b="1" dirty="0" err="1" smtClean="0"/>
              <a:t>Kozanitis</a:t>
            </a:r>
            <a:r>
              <a:rPr lang="en-US" b="1" dirty="0" smtClean="0"/>
              <a:t> (student) </a:t>
            </a:r>
            <a:r>
              <a:rPr lang="en-US" b="1" dirty="0" err="1" smtClean="0"/>
              <a:t>Vineet</a:t>
            </a:r>
            <a:r>
              <a:rPr lang="en-US" b="1" dirty="0" smtClean="0"/>
              <a:t> </a:t>
            </a:r>
            <a:r>
              <a:rPr lang="en-US" b="1" dirty="0" err="1" smtClean="0"/>
              <a:t>Bafna</a:t>
            </a:r>
            <a:r>
              <a:rPr lang="en-US" b="1" dirty="0" smtClean="0"/>
              <a:t>(PI) George Varghese(PI)</a:t>
            </a:r>
            <a:endParaRPr lang="en-US" b="1" dirty="0"/>
          </a:p>
          <a:p>
            <a:pPr defTabSz="4389438"/>
            <a:r>
              <a:rPr lang="en-US" sz="4800" b="1" i="1" dirty="0" smtClean="0"/>
              <a:t>Computer Science and Engineering</a:t>
            </a:r>
            <a:endParaRPr lang="en-US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685800" y="2209800"/>
            <a:ext cx="36576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/>
              <a:t>Logo</a:t>
            </a:r>
          </a:p>
          <a:p>
            <a:pPr defTabSz="4389438">
              <a:spcBef>
                <a:spcPct val="50000"/>
              </a:spcBef>
            </a:pP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11684000" y="8839200"/>
            <a:ext cx="9423400" cy="364428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With dropping sequencing </a:t>
            </a:r>
            <a:r>
              <a:rPr lang="en-US" sz="2800" dirty="0" smtClean="0">
                <a:latin typeface="Cambria" pitchFamily="18" charset="0"/>
              </a:rPr>
              <a:t>costs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storing and processing are new bottlenecks (time &amp; cost)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cloud or cluster (250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Compressed Genomes using our new proposal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SlimGene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ad hoc programming (months?)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Datbase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APIs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reduce programming to scripting?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 Costs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(more than sequencing?)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Efficient indices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Databse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Layer to reduce CPU cycles</a:t>
            </a:r>
          </a:p>
          <a:p>
            <a:pPr algn="l" defTabSz="612775" eaLnBrk="0" hangingPunct="0"/>
            <a:endParaRPr lang="en-US" sz="2000" dirty="0">
              <a:latin typeface="Times New Roman" pitchFamily="18" charset="0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0100" y="9458324"/>
            <a:ext cx="10013950" cy="456453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Currently, layering is not explicit.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blocks encompass multiple layers.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some movement toward layering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Haussler’s proposal seeks to separate mapping and instrumentation layers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Mapping algorithms would work on fragments with a single, instrument independent error model.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SAMtools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separate mapping from higher layers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Our proposal: separate inference layer from evidence collection layer. 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43825" y="9329738"/>
            <a:ext cx="9690100" cy="158218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Create an index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Upon a query move disks accordingly</a:t>
            </a: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26600" y="6564313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The Current State of the Art</a:t>
            </a:r>
            <a:endParaRPr lang="en-US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39393813" y="2238375"/>
            <a:ext cx="36576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/>
              <a:t>Logo</a:t>
            </a:r>
          </a:p>
          <a:p>
            <a:pPr defTabSz="4389438">
              <a:spcBef>
                <a:spcPct val="50000"/>
              </a:spcBef>
            </a:pP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1476264" y="14239875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Lessons from Complex Systems</a:t>
            </a:r>
            <a:endParaRPr lang="en-US" b="1" dirty="0"/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1762921" y="17813123"/>
            <a:ext cx="9423400" cy="42044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good way to build complex software is to do so in layers.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layer should provide a higher level abstraction to layer above (good APIs)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Attention must be paid to efficiency mechanism or folks will work around layers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should the layering for genomic processing be?  The APIs?  The Mechanisms?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612775" eaLnBrk="0" hangingPunct="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1685814" y="22877716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An analogy: Networking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4221" y="26848481"/>
            <a:ext cx="8772525" cy="347503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22365154" y="13738452"/>
            <a:ext cx="9829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Our Layering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6443" y="15601042"/>
            <a:ext cx="7931150" cy="50419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22258564" y="21398820"/>
            <a:ext cx="9829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Proposed API</a:t>
            </a:r>
            <a:endParaRPr lang="en-US" b="1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2374226" y="22788994"/>
            <a:ext cx="9886950" cy="906730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Partner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Given a sub-read or a read as input, identify all of the sub reads that come from the same read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</a:rPr>
              <a:t>BestMap</a:t>
            </a:r>
            <a:endParaRPr lang="en-US" sz="2800" dirty="0" smtClean="0">
              <a:latin typeface="Times New Roman" pitchFamily="18" charset="0"/>
            </a:endParaRP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The input is a collection of reads and sub-reads. The output is the location of the optimal mapping of the sub-reads , along with an encoding of the alignment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</a:rPr>
              <a:t>AllMaps</a:t>
            </a:r>
            <a:endParaRPr lang="en-US" sz="2800" dirty="0" smtClean="0">
              <a:latin typeface="Times New Roman" pitchFamily="18" charset="0"/>
            </a:endParaRP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The input is a collection of reads and sub-reads.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output is the set of multiple locations where the sub-reads match up, along with an encoding of the alignments.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</a:rPr>
              <a:t>MapsTo</a:t>
            </a:r>
            <a:endParaRPr lang="en-US" sz="2800" dirty="0" smtClean="0">
              <a:latin typeface="Times New Roman" pitchFamily="18" charset="0"/>
            </a:endParaRP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is a collection of intervals I. The output is a collection of all reads that whose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bestmap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alignments intersect with I.</a:t>
            </a: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Coverage</a:t>
            </a: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is a collection of intervals I. The output is the number of reads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MapsTo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(Derived 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MapsTo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</a:rPr>
              <a:t>HaploGraph</a:t>
            </a:r>
            <a:endParaRPr lang="en-US" sz="2800" dirty="0" smtClean="0">
              <a:latin typeface="Times New Roman" pitchFamily="18" charset="0"/>
            </a:endParaRPr>
          </a:p>
          <a:p>
            <a:pPr lvl="1"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is a collection of locations S corresponding to known SNVs. The output is a graph G(S,ES), where each edge (u, v) ∈ ES is labeled with reads whose sub-reads span both u and v. An edge exists only of the corresponding set of reads is non-empty.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3118425" y="10998200"/>
            <a:ext cx="9829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33267650" y="12539663"/>
            <a:ext cx="9690100" cy="199152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Input: A sorted file of size 5.6GB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Time elapsed to fetch a range towards the end of the file: 84 sec</a:t>
            </a: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Time that </a:t>
            </a:r>
            <a:r>
              <a:rPr lang="en-US" sz="2800" dirty="0" err="1" smtClean="0">
                <a:latin typeface="Times New Roman" pitchFamily="18" charset="0"/>
              </a:rPr>
              <a:t>MapTo</a:t>
            </a:r>
            <a:r>
              <a:rPr lang="en-US" sz="2800" dirty="0" smtClean="0">
                <a:latin typeface="Times New Roman" pitchFamily="18" charset="0"/>
              </a:rPr>
              <a:t> uses: 0.2 sec</a:t>
            </a: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142546" y="9107273"/>
            <a:ext cx="9423400" cy="554018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dropping sequencing costs, in the future every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person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have their full DNA as part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record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around 250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Gbytes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 person, this repository will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vast genomic database that 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exploited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 personalized health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Sample clinical query: For gene X that is linked to cancer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likely that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patient has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portion of its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region of DNA) either changed, inserted, or deleted?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argue that standard relational databases do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meet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need.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Instead, we present our initial ideas for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abstractions that are required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 genomic database</a:t>
            </a:r>
          </a:p>
          <a:p>
            <a:pPr algn="l" defTabSz="612775" eaLnBrk="0" hangingPunct="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323521" y="19689548"/>
            <a:ext cx="9423400" cy="437063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 in inference from gene sequencing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requires probabilistic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inference not well supported by databases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Biological abstractions are more closely modeled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intervals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a reference line than by tables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unique biological features (e.g.,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haplotyping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seem to require different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structures than what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common in databases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Biological databases have to deal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errors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e.q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sequencung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errors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mappiing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errors)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612775" eaLnBrk="0" hangingPunct="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990600" y="15535275"/>
            <a:ext cx="9829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smtClean="0"/>
              <a:t>Why not relational databases?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649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Slide 1</vt:lpstr>
    </vt:vector>
  </TitlesOfParts>
  <Company>MegaPrint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Christos</cp:lastModifiedBy>
  <cp:revision>35</cp:revision>
  <dcterms:created xsi:type="dcterms:W3CDTF">2008-12-04T00:20:37Z</dcterms:created>
  <dcterms:modified xsi:type="dcterms:W3CDTF">2010-11-27T23:45:58Z</dcterms:modified>
  <cp:category>Research Poster</cp:category>
</cp:coreProperties>
</file>