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24" y="26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 stage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9624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39624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352800" y="4343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4343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 pair coverage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524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read coverage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524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fetching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Mate pair coverage</a:t>
            </a:r>
            <a:r>
              <a:rPr lang="en-US" sz="2400" dirty="0" smtClean="0"/>
              <a:t>: It finds regions that are covered by at least k mate pairs that share a particular property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Single read coverage</a:t>
            </a:r>
            <a:r>
              <a:rPr lang="en-US" sz="2400" dirty="0" smtClean="0"/>
              <a:t>: It finds regions that are covered by at least k reads that satisfy a particular property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Range</a:t>
            </a:r>
            <a:r>
              <a:rPr lang="en-US" sz="2400" dirty="0" smtClean="0"/>
              <a:t>: It fetches all reads from a particular range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mate coverage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 err="1" smtClean="0"/>
              <a:t>iterrates</a:t>
            </a:r>
            <a:r>
              <a:rPr lang="en-US" dirty="0" smtClean="0"/>
              <a:t> the table of the metadata and finds the “valid” pairs</a:t>
            </a:r>
          </a:p>
          <a:p>
            <a:r>
              <a:rPr lang="en-US" dirty="0" smtClean="0"/>
              <a:t>It performs balanced parenthesis in order to find the coverage</a:t>
            </a:r>
          </a:p>
          <a:p>
            <a:r>
              <a:rPr lang="en-US" dirty="0" smtClean="0"/>
              <a:t>It reports the regions/reads where the count satisfies the desired minimum/maximum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metadata we 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table of as many entries as the number of reads</a:t>
            </a:r>
          </a:p>
          <a:p>
            <a:r>
              <a:rPr lang="en-US" dirty="0" smtClean="0"/>
              <a:t>Each entry contains:</a:t>
            </a:r>
          </a:p>
          <a:p>
            <a:pPr lvl="1"/>
            <a:r>
              <a:rPr lang="en-US" dirty="0" smtClean="0"/>
              <a:t>An integer for the location </a:t>
            </a:r>
          </a:p>
          <a:p>
            <a:pPr lvl="1"/>
            <a:r>
              <a:rPr lang="en-US" dirty="0" smtClean="0"/>
              <a:t>An integer pointer to the mate</a:t>
            </a:r>
          </a:p>
          <a:p>
            <a:pPr lvl="1"/>
            <a:r>
              <a:rPr lang="en-US" dirty="0" smtClean="0"/>
              <a:t>A short integer for the read length</a:t>
            </a:r>
          </a:p>
          <a:p>
            <a:pPr lvl="1"/>
            <a:r>
              <a:rPr lang="en-US" dirty="0" smtClean="0"/>
              <a:t>A bit for the strand</a:t>
            </a:r>
          </a:p>
          <a:p>
            <a:pPr lvl="1"/>
            <a:r>
              <a:rPr lang="en-US" dirty="0" smtClean="0"/>
              <a:t>A long integer for the file object (used for random accessing).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user can either </a:t>
            </a:r>
          </a:p>
          <a:p>
            <a:pPr lvl="1"/>
            <a:r>
              <a:rPr lang="en-US" dirty="0" smtClean="0"/>
              <a:t>create a strength vector</a:t>
            </a:r>
          </a:p>
          <a:p>
            <a:pPr lvl="1"/>
            <a:r>
              <a:rPr lang="en-US" dirty="0" smtClean="0"/>
              <a:t>perform queries on the strength vector</a:t>
            </a:r>
          </a:p>
          <a:p>
            <a:pPr lvl="1"/>
            <a:r>
              <a:rPr lang="en-US" dirty="0" smtClean="0"/>
              <a:t>fetch data of some property from the reads</a:t>
            </a:r>
          </a:p>
          <a:p>
            <a:r>
              <a:rPr lang="en-US" dirty="0" smtClean="0"/>
              <a:t>For example the “mate coverage” functionality consists of two steps:</a:t>
            </a:r>
          </a:p>
          <a:p>
            <a:pPr lvl="1"/>
            <a:r>
              <a:rPr lang="en-US" dirty="0" smtClean="0"/>
              <a:t>A call to create the </a:t>
            </a:r>
            <a:r>
              <a:rPr lang="en-US" dirty="0" err="1" smtClean="0"/>
              <a:t>strenght</a:t>
            </a:r>
            <a:r>
              <a:rPr lang="en-US" dirty="0" smtClean="0"/>
              <a:t> vector</a:t>
            </a:r>
          </a:p>
          <a:p>
            <a:pPr lvl="1"/>
            <a:r>
              <a:rPr lang="en-US" dirty="0" smtClean="0"/>
              <a:t>A call to count from the strength vector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output is an intermediate byte code that represents the inputs and the constraints (where arguments)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middle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parses the </a:t>
            </a:r>
            <a:r>
              <a:rPr lang="en-US" dirty="0" err="1" smtClean="0"/>
              <a:t>bytecode</a:t>
            </a:r>
            <a:r>
              <a:rPr lang="en-US" dirty="0" smtClean="0"/>
              <a:t> and decides which tool to call with what arguments</a:t>
            </a:r>
          </a:p>
          <a:p>
            <a:pPr lvl="1"/>
            <a:r>
              <a:rPr lang="en-US" dirty="0" err="1" smtClean="0"/>
              <a:t>Mate_coverage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single coverage:</a:t>
            </a:r>
          </a:p>
          <a:p>
            <a:pPr lvl="2"/>
            <a:r>
              <a:rPr lang="en-US" dirty="0" smtClean="0"/>
              <a:t>Deciding factor: existence of “mate” references</a:t>
            </a:r>
          </a:p>
          <a:p>
            <a:pPr lvl="1"/>
            <a:r>
              <a:rPr lang="en-US" dirty="0" smtClean="0"/>
              <a:t>Single coverage </a:t>
            </a:r>
            <a:r>
              <a:rPr lang="en-US" dirty="0" err="1" smtClean="0"/>
              <a:t>vs</a:t>
            </a:r>
            <a:r>
              <a:rPr lang="en-US" dirty="0" smtClean="0"/>
              <a:t> range query:</a:t>
            </a:r>
          </a:p>
          <a:p>
            <a:pPr lvl="2"/>
            <a:r>
              <a:rPr lang="en-US" dirty="0" smtClean="0"/>
              <a:t>Deciding factor: existence of the “create </a:t>
            </a:r>
            <a:r>
              <a:rPr lang="en-US" dirty="0" err="1" smtClean="0"/>
              <a:t>strengthvector</a:t>
            </a:r>
            <a:r>
              <a:rPr lang="en-US" dirty="0" smtClean="0"/>
              <a:t>” element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3 stage pipeline</vt:lpstr>
      <vt:lpstr>The back end</vt:lpstr>
      <vt:lpstr>How mate coverage works</vt:lpstr>
      <vt:lpstr>What metadata we keep</vt:lpstr>
      <vt:lpstr>The front end</vt:lpstr>
      <vt:lpstr>The middle stage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stage pipeline</dc:title>
  <dc:creator>christos</dc:creator>
  <cp:lastModifiedBy>Christos</cp:lastModifiedBy>
  <cp:revision>4</cp:revision>
  <dcterms:created xsi:type="dcterms:W3CDTF">2006-08-16T00:00:00Z</dcterms:created>
  <dcterms:modified xsi:type="dcterms:W3CDTF">2011-07-28T04:17:24Z</dcterms:modified>
</cp:coreProperties>
</file>