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bafna:projects:RECOMB2011:breakdow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pieChart>
        <c:varyColors val="1"/>
        <c:ser>
          <c:idx val="0"/>
          <c:order val="0"/>
          <c:explosion val="16"/>
          <c:cat>
            <c:strRef>
              <c:f>Sheet1!$C$34:$C$45</c:f>
              <c:strCache>
                <c:ptCount val="12"/>
                <c:pt idx="0">
                  <c:v>Genomics</c:v>
                </c:pt>
                <c:pt idx="1">
                  <c:v>Epigenetics</c:v>
                </c:pt>
                <c:pt idx="2">
                  <c:v>Mass Spectrometry</c:v>
                </c:pt>
                <c:pt idx="3">
                  <c:v>Network topology</c:v>
                </c:pt>
                <c:pt idx="4">
                  <c:v>Regulation/expression</c:v>
                </c:pt>
                <c:pt idx="5">
                  <c:v>Metabolomics/metagenomics</c:v>
                </c:pt>
                <c:pt idx="6">
                  <c:v>Genetics</c:v>
                </c:pt>
                <c:pt idx="7">
                  <c:v>Protein Structure</c:v>
                </c:pt>
                <c:pt idx="8">
                  <c:v>Seq Analysis</c:v>
                </c:pt>
                <c:pt idx="9">
                  <c:v>ncRNA</c:v>
                </c:pt>
                <c:pt idx="10">
                  <c:v>Phylogenetics</c:v>
                </c:pt>
                <c:pt idx="11">
                  <c:v>Other</c:v>
                </c:pt>
              </c:strCache>
            </c:strRef>
          </c:cat>
          <c:val>
            <c:numRef>
              <c:f>Sheet1!$D$34:$D$45</c:f>
              <c:numCache>
                <c:formatCode>General</c:formatCode>
                <c:ptCount val="12"/>
                <c:pt idx="0">
                  <c:v>5.0</c:v>
                </c:pt>
                <c:pt idx="1">
                  <c:v>2.0</c:v>
                </c:pt>
                <c:pt idx="2">
                  <c:v>4.0</c:v>
                </c:pt>
                <c:pt idx="3">
                  <c:v>3.0</c:v>
                </c:pt>
                <c:pt idx="4">
                  <c:v>6.0</c:v>
                </c:pt>
                <c:pt idx="5">
                  <c:v>4.0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2.0</c:v>
                </c:pt>
                <c:pt idx="10">
                  <c:v>2.0</c:v>
                </c:pt>
                <c:pt idx="11">
                  <c:v>6.0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545073757155056"/>
          <c:y val="0.0754279747340834"/>
          <c:w val="0.377430716381041"/>
          <c:h val="0.921952464275299"/>
        </c:manualLayout>
      </c:layout>
      <c:txPr>
        <a:bodyPr/>
        <a:lstStyle/>
        <a:p>
          <a:pPr>
            <a:defRPr sz="1400" spc="-100"/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CCD-1F58-B441-BB89-E3927AAA3F9E}" type="datetimeFigureOut">
              <a:rPr lang="en-US" smtClean="0"/>
              <a:t>3/27/11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88A7-42D4-804F-9793-D16D4A331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CCD-1F58-B441-BB89-E3927AAA3F9E}" type="datetimeFigureOut">
              <a:rPr lang="en-US" smtClean="0"/>
              <a:t>3/27/11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88A7-42D4-804F-9793-D16D4A331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CCD-1F58-B441-BB89-E3927AAA3F9E}" type="datetimeFigureOut">
              <a:rPr lang="en-US" smtClean="0"/>
              <a:t>3/27/11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88A7-42D4-804F-9793-D16D4A331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CCD-1F58-B441-BB89-E3927AAA3F9E}" type="datetimeFigureOut">
              <a:rPr lang="en-US" smtClean="0"/>
              <a:t>3/27/11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88A7-42D4-804F-9793-D16D4A331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CCD-1F58-B441-BB89-E3927AAA3F9E}" type="datetimeFigureOut">
              <a:rPr lang="en-US" smtClean="0"/>
              <a:t>3/27/11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88A7-42D4-804F-9793-D16D4A331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CCD-1F58-B441-BB89-E3927AAA3F9E}" type="datetimeFigureOut">
              <a:rPr lang="en-US" smtClean="0"/>
              <a:t>3/27/11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88A7-42D4-804F-9793-D16D4A331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CCD-1F58-B441-BB89-E3927AAA3F9E}" type="datetimeFigureOut">
              <a:rPr lang="en-US" smtClean="0"/>
              <a:t>3/27/11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88A7-42D4-804F-9793-D16D4A331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CCD-1F58-B441-BB89-E3927AAA3F9E}" type="datetimeFigureOut">
              <a:rPr lang="en-US" smtClean="0"/>
              <a:t>3/27/11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88A7-42D4-804F-9793-D16D4A331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CCD-1F58-B441-BB89-E3927AAA3F9E}" type="datetimeFigureOut">
              <a:rPr lang="en-US" smtClean="0"/>
              <a:t>3/27/11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88A7-42D4-804F-9793-D16D4A331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CCD-1F58-B441-BB89-E3927AAA3F9E}" type="datetimeFigureOut">
              <a:rPr lang="en-US" smtClean="0"/>
              <a:t>3/27/11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88A7-42D4-804F-9793-D16D4A331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CCD-1F58-B441-BB89-E3927AAA3F9E}" type="datetimeFigureOut">
              <a:rPr lang="en-US" smtClean="0"/>
              <a:t>3/27/11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88A7-42D4-804F-9793-D16D4A331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2CCD-1F58-B441-BB89-E3927AAA3F9E}" type="datetimeFigureOut">
              <a:rPr lang="en-US" smtClean="0"/>
              <a:t>3/27/11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188A7-42D4-804F-9793-D16D4A3317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ent Arrow 38"/>
          <p:cNvSpPr/>
          <p:nvPr/>
        </p:nvSpPr>
        <p:spPr>
          <a:xfrm rot="5400000">
            <a:off x="5288593" y="3014349"/>
            <a:ext cx="723080" cy="15465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71859" y="1774551"/>
            <a:ext cx="555469" cy="42779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20038" y="719365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887618" y="1804737"/>
            <a:ext cx="882316" cy="42779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89430" y="1234877"/>
            <a:ext cx="440891" cy="11550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29703" y="5751276"/>
            <a:ext cx="188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Genome Research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7576877" y="4900858"/>
            <a:ext cx="882316" cy="42779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16051" y="986369"/>
            <a:ext cx="110190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53</a:t>
            </a:r>
          </a:p>
          <a:p>
            <a:r>
              <a:rPr lang="en-US" dirty="0" smtClean="0"/>
              <a:t>(highlight</a:t>
            </a:r>
          </a:p>
          <a:p>
            <a:r>
              <a:rPr lang="en-US" dirty="0" smtClean="0"/>
              <a:t>abstracts)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89430" y="3144110"/>
            <a:ext cx="486267" cy="10480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571859" y="3439072"/>
            <a:ext cx="578498" cy="42779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895637" y="3301014"/>
            <a:ext cx="981241" cy="42779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45450" y="2904220"/>
            <a:ext cx="535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151</a:t>
            </a:r>
          </a:p>
          <a:p>
            <a:r>
              <a:rPr lang="en-US" dirty="0" smtClean="0"/>
              <a:t>full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34666" y="14942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80122" y="307699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22" name="Bent Arrow 21"/>
          <p:cNvSpPr/>
          <p:nvPr/>
        </p:nvSpPr>
        <p:spPr>
          <a:xfrm rot="5400000" flipV="1">
            <a:off x="5201886" y="4109780"/>
            <a:ext cx="947102" cy="102583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288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5400000">
            <a:off x="6440254" y="4033992"/>
            <a:ext cx="723080" cy="1010652"/>
          </a:xfrm>
          <a:prstGeom prst="ben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58223" y="4149144"/>
            <a:ext cx="41865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78537" y="52809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Bent Arrow 25"/>
          <p:cNvSpPr/>
          <p:nvPr/>
        </p:nvSpPr>
        <p:spPr>
          <a:xfrm rot="5400000" flipV="1">
            <a:off x="4515339" y="4226208"/>
            <a:ext cx="723079" cy="91426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288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3091" y="5751276"/>
            <a:ext cx="102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JCB/LNBI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4666" y="5096246"/>
            <a:ext cx="73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rcRect l="14759" r="55555"/>
          <a:stretch>
            <a:fillRect/>
          </a:stretch>
        </p:blipFill>
        <p:spPr>
          <a:xfrm>
            <a:off x="3106095" y="1073406"/>
            <a:ext cx="749575" cy="31187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rcRect t="76312" r="54289"/>
          <a:stretch>
            <a:fillRect/>
          </a:stretch>
        </p:blipFill>
        <p:spPr>
          <a:xfrm>
            <a:off x="4993091" y="5044879"/>
            <a:ext cx="988630" cy="6657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rcRect t="76312" r="54289"/>
          <a:stretch>
            <a:fillRect/>
          </a:stretch>
        </p:blipFill>
        <p:spPr>
          <a:xfrm>
            <a:off x="6529703" y="4900858"/>
            <a:ext cx="966966" cy="6657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2830" y="4484982"/>
            <a:ext cx="393512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Discussion Points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 </a:t>
            </a:r>
            <a:r>
              <a:rPr lang="en-US" sz="2000" i="1" dirty="0" smtClean="0"/>
              <a:t>Process for Highlights Track?</a:t>
            </a:r>
          </a:p>
          <a:p>
            <a:pPr>
              <a:buFont typeface="Arial"/>
              <a:buChar char="•"/>
            </a:pPr>
            <a:r>
              <a:rPr lang="en-US" sz="2000" i="1" dirty="0" smtClean="0"/>
              <a:t>  Parallel submission guideline?</a:t>
            </a:r>
          </a:p>
          <a:p>
            <a:pPr>
              <a:buFont typeface="Arial"/>
              <a:buChar char="•"/>
            </a:pPr>
            <a:r>
              <a:rPr lang="en-US" sz="2000" i="1" dirty="0" smtClean="0"/>
              <a:t>  For GR, should authors be allowed to revise (Bonnie Berger) </a:t>
            </a:r>
          </a:p>
          <a:p>
            <a:pPr>
              <a:buFont typeface="Arial"/>
              <a:buChar char="•"/>
            </a:pPr>
            <a:r>
              <a:rPr lang="en-US" sz="2000" i="1" dirty="0" smtClean="0"/>
              <a:t> Genome Research versus Parallel submissions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88998" y="448825"/>
            <a:ext cx="3410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RECOMB 2011 presentations</a:t>
            </a:r>
            <a:endParaRPr lang="en-US" sz="3200" dirty="0"/>
          </a:p>
        </p:txBody>
      </p:sp>
      <p:graphicFrame>
        <p:nvGraphicFramePr>
          <p:cNvPr id="42" name="Chart 41"/>
          <p:cNvGraphicFramePr/>
          <p:nvPr/>
        </p:nvGraphicFramePr>
        <p:xfrm>
          <a:off x="3887618" y="1521806"/>
          <a:ext cx="5615619" cy="2655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54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UC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RECOMB 2011</dc:title>
  <dc:creator>Vineet Bafna</dc:creator>
  <cp:lastModifiedBy>Vineet Bafna</cp:lastModifiedBy>
  <cp:revision>23</cp:revision>
  <dcterms:created xsi:type="dcterms:W3CDTF">2011-03-27T23:35:15Z</dcterms:created>
  <dcterms:modified xsi:type="dcterms:W3CDTF">2011-03-29T21:19:57Z</dcterms:modified>
</cp:coreProperties>
</file>