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2649-5866-4CD0-904B-477C1D96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2BE12-3A0A-43EC-A4FD-8FF9BD72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C6A8-9C65-4FD0-A338-5E29C70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9168-93F2-4431-96A3-485C8CFC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5623-411A-4967-87F6-27CE58D0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7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BB23-5B5F-4445-9346-5DFEBE23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E7393-5295-4B35-BAAA-9821488F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90B1-AE7E-4DEE-A8E8-5A9B1536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FBC8-C8EE-4033-91B7-EDE969CB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73B1-3AC3-405E-934B-64CE7B7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4FE0C-EA97-49DC-B0AA-2F5CD7AA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1BB4E-751D-42C3-B952-4937D6C5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FE49-A556-4016-A757-75249960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35A9-DDF7-40CF-8BFF-ED9E5791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A82A-C4FC-42BB-8DEA-8F6B0BEE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6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7965-38B4-41FF-BB9A-EBCFD307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0E7-5A15-4F23-8940-53DD1B04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83D01-C5BF-4781-BFD5-8C613740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7F0D-AB13-4508-BA69-73365508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5990-F893-449A-9D2D-34A8E069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073B-1265-454D-A931-F860B16D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4413-40DE-46D5-9BF4-C126378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670B-C442-47E5-A606-5747637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3CC4-FDB1-4D0B-B042-CC73C7C6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0C5E-5EF0-48AC-9853-29C8CB6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1311-7190-4128-89FA-81F59C0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62A3-E484-4784-B846-85946561C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26FF-544D-4588-AAF7-1F1C6D95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FE099-8418-441D-8F1E-2AAFB369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75E9-C8E0-480E-BFD0-88D2769A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81A7-E33E-4A43-8C47-6AF077F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0-36A2-4B7F-8F14-888F717F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0C0F-DB9A-4B0B-80D5-89E455D3E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78F3-6A1D-4E0C-AFFF-AF75EFDCF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77C57-3455-47E4-B197-27515960C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4E851-52F3-4F97-BE24-7A1F99D41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F84B8-8519-47C2-8CFF-8247984C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5B2AB-DC88-470B-B42E-03A27DA5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08682-F1A6-4448-94CF-97273422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5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1E3B-89B9-4B3A-8215-A846ECFD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C33DC-373B-474B-8CD7-8684181F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01EC5-0E69-41A6-98D8-2E2BFCD1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3E312-1F12-4769-97D8-F3F9ACDD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48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5BAF-7F58-4559-B8F9-80DA6BF2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D265B-BC0B-4EA0-B8A8-3C5F04E3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2297-6D42-4ACB-97DA-CB4E754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21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3285-2442-4C42-B2A9-1CCAB0A6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E1F7-15FE-493D-92AA-3D8EA360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EABD-B03D-4654-8AFC-D9DFEAAC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E20F-D72D-486A-8C5C-7F8AF2D3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B595-9803-4CFD-A76C-1D5C117A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157C-0109-46F0-B5FC-C748728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2AF-411E-46FA-8A01-15EC4639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DF5D-46FF-4299-99A4-4A54EBF5B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6CDC-9909-4355-9239-71136E2F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4C36A-8DD0-4F96-9AF5-8E743F4A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834F-FB10-4638-A9A3-CA9C8B51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5322-2207-45C7-B50F-7C0573C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21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61E7-9089-4D0E-9D71-29A0C04C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AD03-EC11-4453-9893-0F052F71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766-88E8-4C5D-B2F7-824364AEE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BEEE-1616-401A-9308-B63B1583595A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F8B5-5C8A-4975-B000-3FC7EE55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6949-A043-4AEF-8ED3-E739A93C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E52C-A085-44C2-B98A-1F00F0F75F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CCB4F29-087B-4351-A933-EB5834B8B62E}"/>
              </a:ext>
            </a:extLst>
          </p:cNvPr>
          <p:cNvSpPr/>
          <p:nvPr/>
        </p:nvSpPr>
        <p:spPr>
          <a:xfrm>
            <a:off x="3641910" y="3316161"/>
            <a:ext cx="254644" cy="1916763"/>
          </a:xfrm>
          <a:prstGeom prst="rect">
            <a:avLst/>
          </a:prstGeom>
          <a:solidFill>
            <a:srgbClr val="00727F"/>
          </a:solidFill>
          <a:ln w="12700" cap="flat" cmpd="sng" algn="ctr">
            <a:solidFill>
              <a:srgbClr val="00727F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AACE6F-D115-4DC5-9B93-11009747DD53}"/>
              </a:ext>
            </a:extLst>
          </p:cNvPr>
          <p:cNvSpPr/>
          <p:nvPr/>
        </p:nvSpPr>
        <p:spPr>
          <a:xfrm>
            <a:off x="5891333" y="3903252"/>
            <a:ext cx="254644" cy="1308423"/>
          </a:xfrm>
          <a:prstGeom prst="rect">
            <a:avLst/>
          </a:prstGeom>
          <a:solidFill>
            <a:srgbClr val="00727F"/>
          </a:solidFill>
          <a:ln w="12700" cap="flat" cmpd="sng" algn="ctr">
            <a:solidFill>
              <a:srgbClr val="00727F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80DE7E-DEA5-4924-A47D-088DB3D89564}"/>
              </a:ext>
            </a:extLst>
          </p:cNvPr>
          <p:cNvSpPr/>
          <p:nvPr/>
        </p:nvSpPr>
        <p:spPr>
          <a:xfrm>
            <a:off x="8183727" y="4509938"/>
            <a:ext cx="254644" cy="761485"/>
          </a:xfrm>
          <a:prstGeom prst="rect">
            <a:avLst/>
          </a:prstGeom>
          <a:solidFill>
            <a:srgbClr val="00727F"/>
          </a:solidFill>
          <a:ln w="12700" cap="flat" cmpd="sng" algn="ctr">
            <a:solidFill>
              <a:srgbClr val="00727F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Arrow: U-Turn 72">
            <a:extLst>
              <a:ext uri="{FF2B5EF4-FFF2-40B4-BE49-F238E27FC236}">
                <a16:creationId xmlns:a16="http://schemas.microsoft.com/office/drawing/2014/main" id="{E3D065D3-A88E-4728-9B7F-0C3844D786C3}"/>
              </a:ext>
            </a:extLst>
          </p:cNvPr>
          <p:cNvSpPr/>
          <p:nvPr/>
        </p:nvSpPr>
        <p:spPr>
          <a:xfrm flipH="1" flipV="1">
            <a:off x="1283160" y="3433404"/>
            <a:ext cx="9538907" cy="1855150"/>
          </a:xfrm>
          <a:prstGeom prst="uturnArrow">
            <a:avLst>
              <a:gd name="adj1" fmla="val 14991"/>
              <a:gd name="adj2" fmla="val 17529"/>
              <a:gd name="adj3" fmla="val 19247"/>
              <a:gd name="adj4" fmla="val 43750"/>
              <a:gd name="adj5" fmla="val 100000"/>
            </a:avLst>
          </a:prstGeom>
          <a:solidFill>
            <a:srgbClr val="00727F"/>
          </a:solidFill>
          <a:ln w="12700" cap="flat" cmpd="sng" algn="ctr">
            <a:solidFill>
              <a:srgbClr val="00727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4DD4F2-1FEB-41FC-9863-A5406A749B9D}"/>
              </a:ext>
            </a:extLst>
          </p:cNvPr>
          <p:cNvSpPr/>
          <p:nvPr/>
        </p:nvSpPr>
        <p:spPr>
          <a:xfrm>
            <a:off x="810282" y="1689203"/>
            <a:ext cx="1639330" cy="957700"/>
          </a:xfrm>
          <a:prstGeom prst="rect">
            <a:avLst/>
          </a:prstGeom>
          <a:solidFill>
            <a:srgbClr val="0028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0AD05F1-A247-45A6-A072-E356E214D806}"/>
              </a:ext>
            </a:extLst>
          </p:cNvPr>
          <p:cNvSpPr/>
          <p:nvPr/>
        </p:nvSpPr>
        <p:spPr>
          <a:xfrm>
            <a:off x="2692628" y="1689203"/>
            <a:ext cx="2055341" cy="1567300"/>
          </a:xfrm>
          <a:prstGeom prst="rect">
            <a:avLst/>
          </a:prstGeom>
          <a:solidFill>
            <a:srgbClr val="0028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4A2AF5-0770-408F-B113-1A4A722C57EF}"/>
              </a:ext>
            </a:extLst>
          </p:cNvPr>
          <p:cNvSpPr/>
          <p:nvPr/>
        </p:nvSpPr>
        <p:spPr>
          <a:xfrm>
            <a:off x="4990985" y="1666414"/>
            <a:ext cx="2055341" cy="2106948"/>
          </a:xfrm>
          <a:prstGeom prst="rect">
            <a:avLst/>
          </a:prstGeom>
          <a:solidFill>
            <a:srgbClr val="0028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7F7B29-45F6-42D4-8F8F-E4B23A9DC9C1}"/>
              </a:ext>
            </a:extLst>
          </p:cNvPr>
          <p:cNvSpPr/>
          <p:nvPr/>
        </p:nvSpPr>
        <p:spPr>
          <a:xfrm>
            <a:off x="7289342" y="1689203"/>
            <a:ext cx="2055341" cy="2704122"/>
          </a:xfrm>
          <a:prstGeom prst="rect">
            <a:avLst/>
          </a:prstGeom>
          <a:solidFill>
            <a:srgbClr val="00727F"/>
          </a:solidFill>
          <a:ln w="12700" cap="flat" cmpd="sng" algn="ctr">
            <a:solidFill>
              <a:srgbClr val="00727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Deploy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5A8842-5C47-4541-890D-046F186DD312}"/>
              </a:ext>
            </a:extLst>
          </p:cNvPr>
          <p:cNvSpPr/>
          <p:nvPr/>
        </p:nvSpPr>
        <p:spPr>
          <a:xfrm>
            <a:off x="962069" y="2052734"/>
            <a:ext cx="133575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git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 push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BA1774-AF36-4245-A8FF-6D87EA60165C}"/>
              </a:ext>
            </a:extLst>
          </p:cNvPr>
          <p:cNvSpPr/>
          <p:nvPr/>
        </p:nvSpPr>
        <p:spPr>
          <a:xfrm>
            <a:off x="2859837" y="2052734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compile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673C8D-6538-4E52-A112-91817CA85289}"/>
              </a:ext>
            </a:extLst>
          </p:cNvPr>
          <p:cNvSpPr/>
          <p:nvPr/>
        </p:nvSpPr>
        <p:spPr>
          <a:xfrm>
            <a:off x="2859837" y="2595258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docker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build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C6BF4D-6DEE-4A43-ACAA-568FBC61FCEC}"/>
              </a:ext>
            </a:extLst>
          </p:cNvPr>
          <p:cNvSpPr/>
          <p:nvPr/>
        </p:nvSpPr>
        <p:spPr>
          <a:xfrm>
            <a:off x="5158194" y="2052733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smoke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B78DD-5A6D-4D3F-A862-02B797D5C942}"/>
              </a:ext>
            </a:extLst>
          </p:cNvPr>
          <p:cNvSpPr/>
          <p:nvPr/>
        </p:nvSpPr>
        <p:spPr>
          <a:xfrm>
            <a:off x="5158194" y="2595257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unit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6296C6-113D-47A6-8E9F-52AA2A867509}"/>
              </a:ext>
            </a:extLst>
          </p:cNvPr>
          <p:cNvSpPr/>
          <p:nvPr/>
        </p:nvSpPr>
        <p:spPr>
          <a:xfrm>
            <a:off x="5158194" y="3144007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integration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CAEFEA-4C42-41DB-8CCB-46284AC13F92}"/>
              </a:ext>
            </a:extLst>
          </p:cNvPr>
          <p:cNvSpPr/>
          <p:nvPr/>
        </p:nvSpPr>
        <p:spPr>
          <a:xfrm>
            <a:off x="7435259" y="2066989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staging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938CF6-228B-4B63-8ACB-96D76FB8C183}"/>
              </a:ext>
            </a:extLst>
          </p:cNvPr>
          <p:cNvSpPr/>
          <p:nvPr/>
        </p:nvSpPr>
        <p:spPr>
          <a:xfrm>
            <a:off x="7398320" y="3802169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production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A2EED21-F96D-4ED7-AD5D-0E3BC4C0CFB4}"/>
              </a:ext>
            </a:extLst>
          </p:cNvPr>
          <p:cNvCxnSpPr>
            <a:cxnSpLocks/>
          </p:cNvCxnSpPr>
          <p:nvPr/>
        </p:nvCxnSpPr>
        <p:spPr>
          <a:xfrm>
            <a:off x="2483403" y="1823206"/>
            <a:ext cx="179345" cy="0"/>
          </a:xfrm>
          <a:prstGeom prst="straightConnector1">
            <a:avLst/>
          </a:prstGeom>
          <a:noFill/>
          <a:ln w="25400" cap="flat" cmpd="sng" algn="ctr">
            <a:solidFill>
              <a:srgbClr val="002896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CEDBE2-D9CE-4121-B5C3-263E6CBC70E4}"/>
              </a:ext>
            </a:extLst>
          </p:cNvPr>
          <p:cNvCxnSpPr>
            <a:cxnSpLocks/>
          </p:cNvCxnSpPr>
          <p:nvPr/>
        </p:nvCxnSpPr>
        <p:spPr>
          <a:xfrm>
            <a:off x="4766415" y="1829182"/>
            <a:ext cx="179345" cy="0"/>
          </a:xfrm>
          <a:prstGeom prst="straightConnector1">
            <a:avLst/>
          </a:prstGeom>
          <a:noFill/>
          <a:ln w="25400" cap="flat" cmpd="sng" algn="ctr">
            <a:solidFill>
              <a:srgbClr val="002896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79F1A6-6E48-4B05-9DAC-18CAAF2C33E2}"/>
              </a:ext>
            </a:extLst>
          </p:cNvPr>
          <p:cNvCxnSpPr>
            <a:cxnSpLocks/>
          </p:cNvCxnSpPr>
          <p:nvPr/>
        </p:nvCxnSpPr>
        <p:spPr>
          <a:xfrm>
            <a:off x="7082298" y="1868029"/>
            <a:ext cx="179345" cy="0"/>
          </a:xfrm>
          <a:prstGeom prst="straightConnector1">
            <a:avLst/>
          </a:prstGeom>
          <a:noFill/>
          <a:ln w="25400" cap="flat" cmpd="sng" algn="ctr">
            <a:solidFill>
              <a:srgbClr val="002896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89C4BE-2FF4-4085-B10E-D80E80EE3DCE}"/>
              </a:ext>
            </a:extLst>
          </p:cNvPr>
          <p:cNvCxnSpPr>
            <a:cxnSpLocks/>
          </p:cNvCxnSpPr>
          <p:nvPr/>
        </p:nvCxnSpPr>
        <p:spPr>
          <a:xfrm>
            <a:off x="8250250" y="2528692"/>
            <a:ext cx="0" cy="1267459"/>
          </a:xfrm>
          <a:prstGeom prst="straightConnector1">
            <a:avLst/>
          </a:prstGeom>
          <a:noFill/>
          <a:ln w="19050" cap="flat" cmpd="sng" algn="ctr">
            <a:solidFill>
              <a:srgbClr val="7FCBD3"/>
            </a:solidFill>
            <a:prstDash val="dash"/>
            <a:miter lim="800000"/>
            <a:tailEnd type="arrow" w="med" len="med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A5BF592-F9A0-411D-A02D-1FCC08868176}"/>
              </a:ext>
            </a:extLst>
          </p:cNvPr>
          <p:cNvSpPr/>
          <p:nvPr/>
        </p:nvSpPr>
        <p:spPr>
          <a:xfrm>
            <a:off x="7893744" y="2922810"/>
            <a:ext cx="713013" cy="461703"/>
          </a:xfrm>
          <a:prstGeom prst="rect">
            <a:avLst/>
          </a:prstGeom>
          <a:solidFill>
            <a:srgbClr val="7FCBD3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QA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2636C4-EFE7-4AE9-A16E-DFD9F1527B23}"/>
              </a:ext>
            </a:extLst>
          </p:cNvPr>
          <p:cNvSpPr/>
          <p:nvPr/>
        </p:nvSpPr>
        <p:spPr>
          <a:xfrm>
            <a:off x="9587699" y="1689203"/>
            <a:ext cx="2055341" cy="1662322"/>
          </a:xfrm>
          <a:prstGeom prst="rect">
            <a:avLst/>
          </a:prstGeom>
          <a:solidFill>
            <a:srgbClr val="00727F"/>
          </a:solidFill>
          <a:ln w="12700" cap="flat" cmpd="sng" algn="ctr">
            <a:solidFill>
              <a:srgbClr val="00727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CA82F-8154-444A-8484-180DF517C710}"/>
              </a:ext>
            </a:extLst>
          </p:cNvPr>
          <p:cNvCxnSpPr>
            <a:cxnSpLocks/>
          </p:cNvCxnSpPr>
          <p:nvPr/>
        </p:nvCxnSpPr>
        <p:spPr>
          <a:xfrm>
            <a:off x="9389302" y="1840085"/>
            <a:ext cx="179345" cy="0"/>
          </a:xfrm>
          <a:prstGeom prst="straightConnector1">
            <a:avLst/>
          </a:prstGeom>
          <a:noFill/>
          <a:ln w="19050" cap="flat" cmpd="sng" algn="ctr">
            <a:solidFill>
              <a:srgbClr val="00727F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280CD82-51E6-4FF6-8387-E312BF36A1DD}"/>
              </a:ext>
            </a:extLst>
          </p:cNvPr>
          <p:cNvSpPr/>
          <p:nvPr/>
        </p:nvSpPr>
        <p:spPr>
          <a:xfrm>
            <a:off x="9733616" y="2066235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monitor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1198EA-75FE-43FA-9EEB-E2377EA00B1A}"/>
              </a:ext>
            </a:extLst>
          </p:cNvPr>
          <p:cNvSpPr/>
          <p:nvPr/>
        </p:nvSpPr>
        <p:spPr>
          <a:xfrm>
            <a:off x="9752229" y="2646903"/>
            <a:ext cx="1763505" cy="4617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0000509000000000000" pitchFamily="49" charset="0"/>
                <a:ea typeface="+mn-ea"/>
                <a:cs typeface="+mn-cs"/>
              </a:rPr>
              <a:t>alarm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0000509000000000000" pitchFamily="49" charset="0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3E8505-997A-4D5A-8EE4-FD50751EE9AD}"/>
              </a:ext>
            </a:extLst>
          </p:cNvPr>
          <p:cNvCxnSpPr>
            <a:cxnSpLocks/>
          </p:cNvCxnSpPr>
          <p:nvPr/>
        </p:nvCxnSpPr>
        <p:spPr>
          <a:xfrm>
            <a:off x="10669124" y="3512930"/>
            <a:ext cx="0" cy="36049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90DE585-940A-4507-8349-B6B493C55363}"/>
              </a:ext>
            </a:extLst>
          </p:cNvPr>
          <p:cNvCxnSpPr>
            <a:cxnSpLocks/>
          </p:cNvCxnSpPr>
          <p:nvPr/>
        </p:nvCxnSpPr>
        <p:spPr>
          <a:xfrm>
            <a:off x="8312993" y="4595914"/>
            <a:ext cx="0" cy="36049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AEB3EF-06E7-4234-86BF-4DCBEC0B48D7}"/>
              </a:ext>
            </a:extLst>
          </p:cNvPr>
          <p:cNvCxnSpPr>
            <a:cxnSpLocks/>
          </p:cNvCxnSpPr>
          <p:nvPr/>
        </p:nvCxnSpPr>
        <p:spPr>
          <a:xfrm>
            <a:off x="6021598" y="3964735"/>
            <a:ext cx="0" cy="36049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1A80217-FC00-4A88-9CFA-4B8F1309C93F}"/>
              </a:ext>
            </a:extLst>
          </p:cNvPr>
          <p:cNvCxnSpPr>
            <a:cxnSpLocks/>
          </p:cNvCxnSpPr>
          <p:nvPr/>
        </p:nvCxnSpPr>
        <p:spPr>
          <a:xfrm>
            <a:off x="3770664" y="3389486"/>
            <a:ext cx="0" cy="36049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B97C0-94B9-45D6-A3DA-F465A0184D7D}"/>
              </a:ext>
            </a:extLst>
          </p:cNvPr>
          <p:cNvCxnSpPr>
            <a:cxnSpLocks/>
          </p:cNvCxnSpPr>
          <p:nvPr/>
        </p:nvCxnSpPr>
        <p:spPr>
          <a:xfrm flipH="1">
            <a:off x="9161825" y="5141172"/>
            <a:ext cx="401605" cy="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8DB8C7-00AB-4251-80BF-97FF6B455DC7}"/>
              </a:ext>
            </a:extLst>
          </p:cNvPr>
          <p:cNvCxnSpPr>
            <a:cxnSpLocks/>
          </p:cNvCxnSpPr>
          <p:nvPr/>
        </p:nvCxnSpPr>
        <p:spPr>
          <a:xfrm flipH="1">
            <a:off x="2662748" y="5141172"/>
            <a:ext cx="401605" cy="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EFE70BB-5B54-4267-A368-3BCC43217E80}"/>
              </a:ext>
            </a:extLst>
          </p:cNvPr>
          <p:cNvCxnSpPr>
            <a:cxnSpLocks/>
          </p:cNvCxnSpPr>
          <p:nvPr/>
        </p:nvCxnSpPr>
        <p:spPr>
          <a:xfrm flipV="1">
            <a:off x="1604159" y="4057615"/>
            <a:ext cx="1" cy="364958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arrow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E8FDC90-DD25-4CD6-B4FC-5BC8E42D1F2C}"/>
              </a:ext>
            </a:extLst>
          </p:cNvPr>
          <p:cNvSpPr txBox="1"/>
          <p:nvPr/>
        </p:nvSpPr>
        <p:spPr>
          <a:xfrm>
            <a:off x="4985087" y="5001997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prstClr val="white"/>
                </a:solidFill>
                <a:latin typeface="Arial"/>
              </a:rPr>
              <a:t>PRODUCTION FEEDBACK</a:t>
            </a:r>
          </a:p>
        </p:txBody>
      </p:sp>
    </p:spTree>
    <p:extLst>
      <p:ext uri="{BB962C8B-B14F-4D97-AF65-F5344CB8AC3E}">
        <p14:creationId xmlns:p14="http://schemas.microsoft.com/office/powerpoint/2010/main" val="35517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31850-9DC7-46F0-9482-7F7D8B92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40" y="1285859"/>
            <a:ext cx="5991269" cy="4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FBF9C-5E7A-4AC9-8C02-B459122DC0E8}"/>
              </a:ext>
            </a:extLst>
          </p:cNvPr>
          <p:cNvSpPr txBox="1"/>
          <p:nvPr/>
        </p:nvSpPr>
        <p:spPr>
          <a:xfrm>
            <a:off x="0" y="0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Continuous Integration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DC3C87C-A991-4E83-B73E-6976915E2F7A}"/>
              </a:ext>
            </a:extLst>
          </p:cNvPr>
          <p:cNvSpPr/>
          <p:nvPr/>
        </p:nvSpPr>
        <p:spPr bwMode="auto">
          <a:xfrm>
            <a:off x="3461347" y="1460037"/>
            <a:ext cx="1356350" cy="282851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Build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D363A43-77D9-4234-9685-FE9240D01604}"/>
              </a:ext>
            </a:extLst>
          </p:cNvPr>
          <p:cNvSpPr/>
          <p:nvPr/>
        </p:nvSpPr>
        <p:spPr bwMode="auto">
          <a:xfrm>
            <a:off x="4766473" y="1467731"/>
            <a:ext cx="1356350" cy="264853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Unittest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564B6-F6C0-49C6-803B-E1C272783167}"/>
              </a:ext>
            </a:extLst>
          </p:cNvPr>
          <p:cNvSpPr txBox="1"/>
          <p:nvPr/>
        </p:nvSpPr>
        <p:spPr>
          <a:xfrm>
            <a:off x="4684276" y="1690241"/>
            <a:ext cx="1334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Buildumgebung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6EA30-79A4-4358-A970-6DC0A2EAE167}"/>
              </a:ext>
            </a:extLst>
          </p:cNvPr>
          <p:cNvSpPr/>
          <p:nvPr/>
        </p:nvSpPr>
        <p:spPr bwMode="auto">
          <a:xfrm>
            <a:off x="4387113" y="2779392"/>
            <a:ext cx="1944216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34" charset="-128"/>
              </a:rPr>
              <a:t>CI</a:t>
            </a:r>
          </a:p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Arial" charset="0"/>
                <a:ea typeface="ＭＳ Ｐゴシック" pitchFamily="34" charset="-128"/>
              </a:rPr>
              <a:t>Server</a:t>
            </a:r>
            <a:endParaRPr kumimoji="0" lang="de-DE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2171106-F495-4F51-A3FE-85E0F01B3E3E}"/>
              </a:ext>
            </a:extLst>
          </p:cNvPr>
          <p:cNvSpPr/>
          <p:nvPr/>
        </p:nvSpPr>
        <p:spPr bwMode="auto">
          <a:xfrm>
            <a:off x="6045814" y="1455777"/>
            <a:ext cx="1356350" cy="264853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Codeanalyse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3A65F37-FE59-4C2F-91FE-7C72B072401A}"/>
              </a:ext>
            </a:extLst>
          </p:cNvPr>
          <p:cNvSpPr/>
          <p:nvPr/>
        </p:nvSpPr>
        <p:spPr bwMode="auto">
          <a:xfrm rot="5400000">
            <a:off x="5312220" y="63895"/>
            <a:ext cx="264855" cy="39150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49D163F-32A2-4DFF-A288-CC31406AA08E}"/>
              </a:ext>
            </a:extLst>
          </p:cNvPr>
          <p:cNvSpPr/>
          <p:nvPr/>
        </p:nvSpPr>
        <p:spPr bwMode="auto">
          <a:xfrm>
            <a:off x="2293099" y="2628516"/>
            <a:ext cx="914400" cy="1216152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hangingPunct="1">
              <a:spcBef>
                <a:spcPct val="20000"/>
              </a:spcBef>
            </a:pPr>
            <a:r>
              <a:rPr lang="de-DE" sz="1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Versions</a:t>
            </a:r>
          </a:p>
          <a:p>
            <a:pPr algn="ctr" defTabSz="912813" eaLnBrk="1" hangingPunct="1">
              <a:spcBef>
                <a:spcPct val="20000"/>
              </a:spcBef>
            </a:pPr>
            <a:r>
              <a:rPr lang="de-DE" sz="1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Kontrolle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FD0F4B-214C-4A1E-96BD-5ABD6E086111}"/>
              </a:ext>
            </a:extLst>
          </p:cNvPr>
          <p:cNvSpPr/>
          <p:nvPr/>
        </p:nvSpPr>
        <p:spPr bwMode="auto">
          <a:xfrm>
            <a:off x="3347434" y="4735572"/>
            <a:ext cx="1584176" cy="7200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hangingPunct="1">
              <a:spcBef>
                <a:spcPct val="20000"/>
              </a:spcBef>
            </a:pPr>
            <a:r>
              <a:rPr lang="de-DE" sz="1400">
                <a:latin typeface="Arial" charset="0"/>
                <a:ea typeface="ＭＳ Ｐゴシック" pitchFamily="34" charset="-128"/>
              </a:rPr>
              <a:t>Build</a:t>
            </a:r>
            <a:endParaRPr lang="de-DE" sz="1400" dirty="0">
              <a:latin typeface="Arial" charset="0"/>
              <a:ea typeface="ＭＳ Ｐゴシック" pitchFamily="34" charset="-128"/>
            </a:endParaRPr>
          </a:p>
          <a:p>
            <a:pPr algn="ctr" defTabSz="912813" eaLnBrk="1" hangingPunct="1">
              <a:spcBef>
                <a:spcPct val="20000"/>
              </a:spcBef>
            </a:pPr>
            <a:r>
              <a:rPr lang="de-DE" sz="1400">
                <a:latin typeface="Arial" charset="0"/>
                <a:ea typeface="ＭＳ Ｐゴシック" pitchFamily="34" charset="-128"/>
              </a:rPr>
              <a:t>Tool</a:t>
            </a:r>
            <a:endParaRPr lang="de-DE" sz="14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1C71AA-F882-41C3-88AC-2CE39DACE5F5}"/>
              </a:ext>
            </a:extLst>
          </p:cNvPr>
          <p:cNvSpPr/>
          <p:nvPr/>
        </p:nvSpPr>
        <p:spPr bwMode="auto">
          <a:xfrm>
            <a:off x="6469563" y="4735572"/>
            <a:ext cx="1584176" cy="7200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hangingPunct="1">
              <a:spcBef>
                <a:spcPct val="20000"/>
              </a:spcBef>
            </a:pPr>
            <a:r>
              <a:rPr lang="de-DE" sz="1400" dirty="0">
                <a:latin typeface="Arial" charset="0"/>
                <a:ea typeface="ＭＳ Ｐゴシック" pitchFamily="34" charset="-128"/>
              </a:rPr>
              <a:t>UT</a:t>
            </a:r>
          </a:p>
          <a:p>
            <a:pPr algn="ctr" defTabSz="912813" eaLnBrk="1" hangingPunct="1">
              <a:spcBef>
                <a:spcPct val="20000"/>
              </a:spcBef>
            </a:pPr>
            <a:r>
              <a:rPr lang="de-DE" sz="1400" dirty="0" err="1">
                <a:latin typeface="Arial" charset="0"/>
                <a:ea typeface="ＭＳ Ｐゴシック" pitchFamily="34" charset="-128"/>
              </a:rPr>
              <a:t>Testrunner</a:t>
            </a:r>
            <a:endParaRPr lang="de-DE" sz="14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326D09-2969-4233-981E-9FCDF8CFFA52}"/>
              </a:ext>
            </a:extLst>
          </p:cNvPr>
          <p:cNvSpPr/>
          <p:nvPr/>
        </p:nvSpPr>
        <p:spPr bwMode="auto">
          <a:xfrm>
            <a:off x="8152859" y="3606620"/>
            <a:ext cx="1701080" cy="7200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hangingPunct="1">
              <a:spcBef>
                <a:spcPct val="20000"/>
              </a:spcBef>
            </a:pPr>
            <a:r>
              <a:rPr lang="de-DE" sz="1400" dirty="0">
                <a:latin typeface="Arial" charset="0"/>
                <a:ea typeface="ＭＳ Ｐゴシック" pitchFamily="34" charset="-128"/>
              </a:rPr>
              <a:t>Statische </a:t>
            </a:r>
          </a:p>
          <a:p>
            <a:pPr algn="ctr" defTabSz="912813" eaLnBrk="1" hangingPunct="1">
              <a:spcBef>
                <a:spcPct val="20000"/>
              </a:spcBef>
            </a:pPr>
            <a:r>
              <a:rPr lang="de-DE" sz="1400" dirty="0" err="1">
                <a:latin typeface="Arial" charset="0"/>
                <a:ea typeface="ＭＳ Ｐゴシック" pitchFamily="34" charset="-128"/>
              </a:rPr>
              <a:t>Codeanayse</a:t>
            </a:r>
            <a:endParaRPr lang="de-DE" sz="14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E00C09-BFA3-4365-A2F5-6540DE0F1F4F}"/>
              </a:ext>
            </a:extLst>
          </p:cNvPr>
          <p:cNvSpPr/>
          <p:nvPr/>
        </p:nvSpPr>
        <p:spPr bwMode="auto">
          <a:xfrm>
            <a:off x="7695659" y="1875948"/>
            <a:ext cx="1584176" cy="7200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hangingPunct="1">
              <a:spcBef>
                <a:spcPct val="20000"/>
              </a:spcBef>
            </a:pPr>
            <a:r>
              <a:rPr lang="de-DE" sz="1400" dirty="0">
                <a:latin typeface="Arial" charset="0"/>
                <a:ea typeface="ＭＳ Ｐゴシック" pitchFamily="34" charset="-128"/>
              </a:rPr>
              <a:t>Binär</a:t>
            </a:r>
          </a:p>
          <a:p>
            <a:pPr algn="ctr" defTabSz="912813" eaLnBrk="1" hangingPunct="1">
              <a:spcBef>
                <a:spcPct val="20000"/>
              </a:spcBef>
            </a:pPr>
            <a:r>
              <a:rPr lang="de-DE" sz="1400" dirty="0">
                <a:latin typeface="Arial" charset="0"/>
                <a:ea typeface="ＭＳ Ｐゴシック" pitchFamily="34" charset="-128"/>
              </a:rPr>
              <a:t>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4477C-6DE0-4321-A93F-E8C1B9135667}"/>
              </a:ext>
            </a:extLst>
          </p:cNvPr>
          <p:cNvSpPr txBox="1"/>
          <p:nvPr/>
        </p:nvSpPr>
        <p:spPr>
          <a:xfrm>
            <a:off x="1227842" y="300575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Subversion</a:t>
            </a:r>
          </a:p>
          <a:p>
            <a:r>
              <a:rPr lang="de-DE" sz="1200" dirty="0"/>
              <a:t>Git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D0FFB-D042-43C7-A26E-0F3EA7C46C31}"/>
              </a:ext>
            </a:extLst>
          </p:cNvPr>
          <p:cNvSpPr txBox="1"/>
          <p:nvPr/>
        </p:nvSpPr>
        <p:spPr>
          <a:xfrm>
            <a:off x="2520361" y="4772446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Maven</a:t>
            </a:r>
          </a:p>
          <a:p>
            <a:r>
              <a:rPr lang="de-DE" sz="1200" dirty="0" err="1"/>
              <a:t>Gradle</a:t>
            </a:r>
            <a:endParaRPr lang="de-DE" sz="1200" dirty="0"/>
          </a:p>
          <a:p>
            <a:r>
              <a:rPr lang="de-DE" sz="1200" dirty="0" err="1"/>
              <a:t>MSBuild</a:t>
            </a:r>
            <a:endParaRPr lang="de-DE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BACFF-CEF1-405F-8EF4-3EBEDA59A970}"/>
              </a:ext>
            </a:extLst>
          </p:cNvPr>
          <p:cNvSpPr txBox="1"/>
          <p:nvPr/>
        </p:nvSpPr>
        <p:spPr>
          <a:xfrm>
            <a:off x="8077990" y="4661432"/>
            <a:ext cx="684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Junit</a:t>
            </a:r>
            <a:endParaRPr lang="de-DE" sz="1200" dirty="0"/>
          </a:p>
          <a:p>
            <a:r>
              <a:rPr lang="de-DE" sz="1200" dirty="0"/>
              <a:t>Emma</a:t>
            </a:r>
          </a:p>
          <a:p>
            <a:r>
              <a:rPr lang="de-DE" sz="1200" dirty="0" err="1"/>
              <a:t>JaJCoCo</a:t>
            </a:r>
            <a:endParaRPr lang="de-DE" sz="1200" dirty="0"/>
          </a:p>
          <a:p>
            <a:r>
              <a:rPr lang="de-DE" sz="1200" dirty="0" err="1"/>
              <a:t>NUnit</a:t>
            </a:r>
            <a:endParaRPr lang="de-D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C217B-8D67-497B-9316-1EED638DC531}"/>
              </a:ext>
            </a:extLst>
          </p:cNvPr>
          <p:cNvSpPr txBox="1"/>
          <p:nvPr/>
        </p:nvSpPr>
        <p:spPr>
          <a:xfrm>
            <a:off x="9281046" y="4350397"/>
            <a:ext cx="849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Metrics</a:t>
            </a:r>
            <a:endParaRPr lang="de-DE" sz="1200" dirty="0"/>
          </a:p>
          <a:p>
            <a:r>
              <a:rPr lang="de-DE" sz="1200" dirty="0" err="1"/>
              <a:t>findBugs</a:t>
            </a:r>
            <a:endParaRPr lang="de-DE" sz="1200" dirty="0"/>
          </a:p>
          <a:p>
            <a:r>
              <a:rPr lang="de-DE" sz="1200" dirty="0"/>
              <a:t>Checkstyle</a:t>
            </a:r>
          </a:p>
          <a:p>
            <a:r>
              <a:rPr lang="de-DE" sz="1200" dirty="0"/>
              <a:t>Sonar</a:t>
            </a:r>
          </a:p>
          <a:p>
            <a:r>
              <a:rPr lang="de-DE" sz="1200" dirty="0" err="1"/>
              <a:t>NDepend</a:t>
            </a:r>
            <a:endParaRPr lang="de-D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F3E1EA-0F40-4752-81C5-F7C83121CD6B}"/>
              </a:ext>
            </a:extLst>
          </p:cNvPr>
          <p:cNvSpPr txBox="1"/>
          <p:nvPr/>
        </p:nvSpPr>
        <p:spPr>
          <a:xfrm>
            <a:off x="8822635" y="139843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Artifactory</a:t>
            </a:r>
            <a:endParaRPr lang="de-DE" sz="1200" dirty="0"/>
          </a:p>
          <a:p>
            <a:r>
              <a:rPr lang="de-DE" sz="1200" dirty="0"/>
              <a:t>Webpage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275C94-977B-4BEA-B791-A317F872046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6331329" y="2235988"/>
            <a:ext cx="1364330" cy="769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6E303F-0BD1-4F8C-9D8A-5A471D5D92E6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>
            <a:off x="6331329" y="3426074"/>
            <a:ext cx="1821530" cy="540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5BA75B-C062-4842-BE58-432901E73D17}"/>
              </a:ext>
            </a:extLst>
          </p:cNvPr>
          <p:cNvCxnSpPr>
            <a:cxnSpLocks/>
            <a:stCxn id="6" idx="1"/>
            <a:endCxn id="9" idx="4"/>
          </p:cNvCxnSpPr>
          <p:nvPr/>
        </p:nvCxnSpPr>
        <p:spPr bwMode="auto">
          <a:xfrm flipH="1">
            <a:off x="3207499" y="3236592"/>
            <a:ext cx="1179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6FCFA-FDDC-4BE3-9167-D6280DB723A3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H="1">
            <a:off x="4139522" y="3693792"/>
            <a:ext cx="792090" cy="1041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837DEE-D2B8-424E-8002-DBD8A52EF1F3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741080" y="3691645"/>
            <a:ext cx="1520571" cy="1043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32247A-607B-4F40-A36F-C959DD67A27A}"/>
              </a:ext>
            </a:extLst>
          </p:cNvPr>
          <p:cNvGrpSpPr/>
          <p:nvPr/>
        </p:nvGrpSpPr>
        <p:grpSpPr>
          <a:xfrm>
            <a:off x="2988927" y="2510550"/>
            <a:ext cx="332928" cy="369332"/>
            <a:chOff x="7788424" y="3471233"/>
            <a:chExt cx="332928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47865E-88EE-491A-8AC0-63BCDD0E947F}"/>
                </a:ext>
              </a:extLst>
            </p:cNvPr>
            <p:cNvSpPr/>
            <p:nvPr/>
          </p:nvSpPr>
          <p:spPr bwMode="auto">
            <a:xfrm>
              <a:off x="7788424" y="3476211"/>
              <a:ext cx="332928" cy="32608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D6B146-74FF-4E1B-A23E-67E0F69CA22A}"/>
                </a:ext>
              </a:extLst>
            </p:cNvPr>
            <p:cNvSpPr txBox="1"/>
            <p:nvPr/>
          </p:nvSpPr>
          <p:spPr>
            <a:xfrm>
              <a:off x="7807972" y="34712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6EB53C-B5AE-4014-9E25-65C6A00C1729}"/>
              </a:ext>
            </a:extLst>
          </p:cNvPr>
          <p:cNvGrpSpPr/>
          <p:nvPr/>
        </p:nvGrpSpPr>
        <p:grpSpPr>
          <a:xfrm>
            <a:off x="4563016" y="4658648"/>
            <a:ext cx="332928" cy="369332"/>
            <a:chOff x="7788424" y="3471233"/>
            <a:chExt cx="332928" cy="3693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7D1DA6-C610-419F-8F27-F697BECAC58C}"/>
                </a:ext>
              </a:extLst>
            </p:cNvPr>
            <p:cNvSpPr/>
            <p:nvPr/>
          </p:nvSpPr>
          <p:spPr bwMode="auto">
            <a:xfrm>
              <a:off x="7788424" y="3476211"/>
              <a:ext cx="332928" cy="32608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7855C2-69AD-49F5-A556-CC33D61D6F00}"/>
                </a:ext>
              </a:extLst>
            </p:cNvPr>
            <p:cNvSpPr txBox="1"/>
            <p:nvPr/>
          </p:nvSpPr>
          <p:spPr>
            <a:xfrm>
              <a:off x="7807972" y="34712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A3207C-A834-4D8A-9AA8-8BA9225EF485}"/>
              </a:ext>
            </a:extLst>
          </p:cNvPr>
          <p:cNvGrpSpPr/>
          <p:nvPr/>
        </p:nvGrpSpPr>
        <p:grpSpPr>
          <a:xfrm>
            <a:off x="7600319" y="4612040"/>
            <a:ext cx="332928" cy="369332"/>
            <a:chOff x="7788424" y="3471233"/>
            <a:chExt cx="332928" cy="3693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2BA5C0-55C9-425F-B9DB-0A0E28A41155}"/>
                </a:ext>
              </a:extLst>
            </p:cNvPr>
            <p:cNvSpPr/>
            <p:nvPr/>
          </p:nvSpPr>
          <p:spPr bwMode="auto">
            <a:xfrm>
              <a:off x="7788424" y="3476211"/>
              <a:ext cx="332928" cy="32608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5ED83-9BAD-48A3-91F8-EC1F9EDA8CFD}"/>
                </a:ext>
              </a:extLst>
            </p:cNvPr>
            <p:cNvSpPr txBox="1"/>
            <p:nvPr/>
          </p:nvSpPr>
          <p:spPr>
            <a:xfrm>
              <a:off x="7807972" y="34712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FC62BD-DB75-443C-A2F4-BE8C6AC25A82}"/>
              </a:ext>
            </a:extLst>
          </p:cNvPr>
          <p:cNvGrpSpPr/>
          <p:nvPr/>
        </p:nvGrpSpPr>
        <p:grpSpPr>
          <a:xfrm>
            <a:off x="9390883" y="3543779"/>
            <a:ext cx="332928" cy="369332"/>
            <a:chOff x="7788424" y="3471233"/>
            <a:chExt cx="332928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B92E04-DEB6-4026-8B9D-9B45FF4146CB}"/>
                </a:ext>
              </a:extLst>
            </p:cNvPr>
            <p:cNvSpPr/>
            <p:nvPr/>
          </p:nvSpPr>
          <p:spPr bwMode="auto">
            <a:xfrm>
              <a:off x="7788424" y="3476211"/>
              <a:ext cx="332928" cy="32608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38294A-5AE9-473D-B1CB-B7C769C6F4D3}"/>
                </a:ext>
              </a:extLst>
            </p:cNvPr>
            <p:cNvSpPr txBox="1"/>
            <p:nvPr/>
          </p:nvSpPr>
          <p:spPr>
            <a:xfrm>
              <a:off x="7807972" y="34712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34FE7F-1B75-4201-A710-9374269B98FC}"/>
              </a:ext>
            </a:extLst>
          </p:cNvPr>
          <p:cNvGrpSpPr/>
          <p:nvPr/>
        </p:nvGrpSpPr>
        <p:grpSpPr>
          <a:xfrm>
            <a:off x="9003399" y="1834407"/>
            <a:ext cx="332928" cy="369332"/>
            <a:chOff x="7788424" y="3471233"/>
            <a:chExt cx="332928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0655C4-4648-4229-A3EE-338F2D47B202}"/>
                </a:ext>
              </a:extLst>
            </p:cNvPr>
            <p:cNvSpPr/>
            <p:nvPr/>
          </p:nvSpPr>
          <p:spPr bwMode="auto">
            <a:xfrm>
              <a:off x="7788424" y="3476211"/>
              <a:ext cx="332928" cy="32608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27439A-223C-4DE3-83AB-A4B03AB0AD65}"/>
                </a:ext>
              </a:extLst>
            </p:cNvPr>
            <p:cNvSpPr txBox="1"/>
            <p:nvPr/>
          </p:nvSpPr>
          <p:spPr>
            <a:xfrm>
              <a:off x="7807972" y="34712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95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9C77F0A4-2EE7-4360-8AAD-615679D3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42" y="3727336"/>
            <a:ext cx="1051577" cy="105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24E873-C25F-4424-9F84-1A22963F98BD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 bwMode="auto">
          <a:xfrm>
            <a:off x="8009209" y="4433878"/>
            <a:ext cx="1248999" cy="37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B2828D-83FF-4C4F-B3CA-8FC61F6D43A6}"/>
              </a:ext>
            </a:extLst>
          </p:cNvPr>
          <p:cNvSpPr/>
          <p:nvPr/>
        </p:nvSpPr>
        <p:spPr bwMode="auto">
          <a:xfrm>
            <a:off x="1410810" y="1722708"/>
            <a:ext cx="1537187" cy="504777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Continuous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Integration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99DED4-B61C-4EB6-9D75-38934358DEFA}"/>
              </a:ext>
            </a:extLst>
          </p:cNvPr>
          <p:cNvSpPr/>
          <p:nvPr/>
        </p:nvSpPr>
        <p:spPr bwMode="auto">
          <a:xfrm>
            <a:off x="1410810" y="3255135"/>
            <a:ext cx="1537187" cy="504777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Continuous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Delivery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BFEC9D-99B4-471C-8DC7-B7096B323BDF}"/>
              </a:ext>
            </a:extLst>
          </p:cNvPr>
          <p:cNvSpPr/>
          <p:nvPr/>
        </p:nvSpPr>
        <p:spPr bwMode="auto">
          <a:xfrm>
            <a:off x="1410810" y="4786031"/>
            <a:ext cx="1537187" cy="504777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Continuous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Deployment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8A7AAA0-BD21-4648-9B79-428A5489A74D}"/>
              </a:ext>
            </a:extLst>
          </p:cNvPr>
          <p:cNvSpPr/>
          <p:nvPr/>
        </p:nvSpPr>
        <p:spPr bwMode="auto">
          <a:xfrm>
            <a:off x="3164021" y="1752371"/>
            <a:ext cx="864096" cy="442538"/>
          </a:xfrm>
          <a:prstGeom prst="homePlate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Build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ECC7D4-7827-4D0F-B7E2-A5A87781E6BD}"/>
              </a:ext>
            </a:extLst>
          </p:cNvPr>
          <p:cNvSpPr/>
          <p:nvPr/>
        </p:nvSpPr>
        <p:spPr bwMode="auto">
          <a:xfrm>
            <a:off x="3164021" y="3284798"/>
            <a:ext cx="864096" cy="442538"/>
          </a:xfrm>
          <a:prstGeom prst="homePlate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Build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FFF073F-5392-40E6-B44A-F512351C496C}"/>
              </a:ext>
            </a:extLst>
          </p:cNvPr>
          <p:cNvSpPr/>
          <p:nvPr/>
        </p:nvSpPr>
        <p:spPr bwMode="auto">
          <a:xfrm>
            <a:off x="3164021" y="4815694"/>
            <a:ext cx="864096" cy="442538"/>
          </a:xfrm>
          <a:prstGeom prst="homePlate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Build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78839D2-5E5C-4FE4-B788-DC3C19B9DF48}"/>
              </a:ext>
            </a:extLst>
          </p:cNvPr>
          <p:cNvSpPr/>
          <p:nvPr/>
        </p:nvSpPr>
        <p:spPr bwMode="auto">
          <a:xfrm>
            <a:off x="3884101" y="3283267"/>
            <a:ext cx="1254355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Unittest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5BED419-AE08-476A-A2AE-39A819DE3448}"/>
              </a:ext>
            </a:extLst>
          </p:cNvPr>
          <p:cNvSpPr/>
          <p:nvPr/>
        </p:nvSpPr>
        <p:spPr bwMode="auto">
          <a:xfrm>
            <a:off x="5026703" y="3283267"/>
            <a:ext cx="1656184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Codeanalyse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5EF9D5-FE5F-428A-ABC4-803D18F87661}"/>
              </a:ext>
            </a:extLst>
          </p:cNvPr>
          <p:cNvSpPr/>
          <p:nvPr/>
        </p:nvSpPr>
        <p:spPr bwMode="auto">
          <a:xfrm>
            <a:off x="3884101" y="1740013"/>
            <a:ext cx="1254355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Unittest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84BA0A1-C93E-46D9-B7DC-7C88A246097E}"/>
              </a:ext>
            </a:extLst>
          </p:cNvPr>
          <p:cNvSpPr/>
          <p:nvPr/>
        </p:nvSpPr>
        <p:spPr bwMode="auto">
          <a:xfrm>
            <a:off x="5036229" y="1740014"/>
            <a:ext cx="1656184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Codeanalyse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F6DEA51-6043-477C-B6B1-B349FD2E3A98}"/>
              </a:ext>
            </a:extLst>
          </p:cNvPr>
          <p:cNvSpPr/>
          <p:nvPr/>
        </p:nvSpPr>
        <p:spPr bwMode="auto">
          <a:xfrm>
            <a:off x="6548397" y="3292395"/>
            <a:ext cx="504056" cy="434941"/>
          </a:xfrm>
          <a:prstGeom prst="chevron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5B1D6031-5775-4B52-99ED-7ABD9BF8FA70}"/>
              </a:ext>
            </a:extLst>
          </p:cNvPr>
          <p:cNvSpPr/>
          <p:nvPr/>
        </p:nvSpPr>
        <p:spPr bwMode="auto">
          <a:xfrm>
            <a:off x="6908437" y="3295404"/>
            <a:ext cx="1237989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UI-Test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2D0992C-5295-4777-AF3A-211AF52454EF}"/>
              </a:ext>
            </a:extLst>
          </p:cNvPr>
          <p:cNvSpPr/>
          <p:nvPr/>
        </p:nvSpPr>
        <p:spPr bwMode="auto">
          <a:xfrm>
            <a:off x="9108644" y="3292395"/>
            <a:ext cx="504056" cy="434941"/>
          </a:xfrm>
          <a:prstGeom prst="chevron">
            <a:avLst/>
          </a:prstGeom>
          <a:solidFill>
            <a:srgbClr val="C00000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ABAD2EDF-FF80-4CFB-8557-69465C2D44D4}"/>
              </a:ext>
            </a:extLst>
          </p:cNvPr>
          <p:cNvSpPr/>
          <p:nvPr/>
        </p:nvSpPr>
        <p:spPr bwMode="auto">
          <a:xfrm>
            <a:off x="3884101" y="4814513"/>
            <a:ext cx="1254355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Unittest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6D3CEDF-2294-474F-B585-B49C7F2454A8}"/>
              </a:ext>
            </a:extLst>
          </p:cNvPr>
          <p:cNvSpPr/>
          <p:nvPr/>
        </p:nvSpPr>
        <p:spPr bwMode="auto">
          <a:xfrm>
            <a:off x="5036229" y="4814514"/>
            <a:ext cx="1656184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Codeanalyse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C28BB24-CA93-4D5A-8483-5EB4F6D90B41}"/>
              </a:ext>
            </a:extLst>
          </p:cNvPr>
          <p:cNvSpPr/>
          <p:nvPr/>
        </p:nvSpPr>
        <p:spPr bwMode="auto">
          <a:xfrm>
            <a:off x="6548397" y="4823641"/>
            <a:ext cx="504056" cy="434941"/>
          </a:xfrm>
          <a:prstGeom prst="chevron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D50C66B-4BA9-48C8-8B3D-A6E2F476411B}"/>
              </a:ext>
            </a:extLst>
          </p:cNvPr>
          <p:cNvSpPr/>
          <p:nvPr/>
        </p:nvSpPr>
        <p:spPr bwMode="auto">
          <a:xfrm>
            <a:off x="6908437" y="4826650"/>
            <a:ext cx="1237989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UI-Test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76C35B6-5513-46F0-8448-50A9D8BD5884}"/>
              </a:ext>
            </a:extLst>
          </p:cNvPr>
          <p:cNvSpPr/>
          <p:nvPr/>
        </p:nvSpPr>
        <p:spPr bwMode="auto">
          <a:xfrm>
            <a:off x="9114915" y="4809909"/>
            <a:ext cx="504056" cy="434941"/>
          </a:xfrm>
          <a:prstGeom prst="chevron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hangingPunct="1">
              <a:spcBef>
                <a:spcPct val="20000"/>
              </a:spcBef>
            </a:pPr>
            <a:endParaRPr lang="de-DE" sz="14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CAE89DD-3E3F-4EF3-BB21-FC54DDC1E8F2}"/>
              </a:ext>
            </a:extLst>
          </p:cNvPr>
          <p:cNvSpPr/>
          <p:nvPr/>
        </p:nvSpPr>
        <p:spPr bwMode="auto">
          <a:xfrm>
            <a:off x="9495825" y="4809909"/>
            <a:ext cx="1426125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Operation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6BC762A4-DD9B-40C0-8B42-8B545044BDA0}"/>
              </a:ext>
            </a:extLst>
          </p:cNvPr>
          <p:cNvSpPr/>
          <p:nvPr/>
        </p:nvSpPr>
        <p:spPr bwMode="auto">
          <a:xfrm>
            <a:off x="9455696" y="3299086"/>
            <a:ext cx="1534137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Operation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55307-0F6A-4005-9FA5-9D0F2145EB18}"/>
              </a:ext>
            </a:extLst>
          </p:cNvPr>
          <p:cNvSpPr txBox="1"/>
          <p:nvPr/>
        </p:nvSpPr>
        <p:spPr>
          <a:xfrm>
            <a:off x="4479684" y="133932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Buildumgebung</a:t>
            </a:r>
            <a:endParaRPr lang="de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DA80ED-2AB9-4775-A16A-8BECC049A21F}"/>
              </a:ext>
            </a:extLst>
          </p:cNvPr>
          <p:cNvSpPr txBox="1"/>
          <p:nvPr/>
        </p:nvSpPr>
        <p:spPr>
          <a:xfrm>
            <a:off x="7335959" y="2940495"/>
            <a:ext cx="1357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Testumgebung</a:t>
            </a:r>
            <a:endParaRPr lang="de-DE" dirty="0"/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AC81C8DF-5227-4AD6-9035-E5F93350FA1F}"/>
              </a:ext>
            </a:extLst>
          </p:cNvPr>
          <p:cNvSpPr/>
          <p:nvPr/>
        </p:nvSpPr>
        <p:spPr bwMode="auto">
          <a:xfrm>
            <a:off x="8014671" y="3292395"/>
            <a:ext cx="1237989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Systemtest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1EC67236-81C7-4BD6-AA44-6069F85F67C6}"/>
              </a:ext>
            </a:extLst>
          </p:cNvPr>
          <p:cNvSpPr/>
          <p:nvPr/>
        </p:nvSpPr>
        <p:spPr bwMode="auto">
          <a:xfrm>
            <a:off x="8014671" y="4823291"/>
            <a:ext cx="1237989" cy="434941"/>
          </a:xfrm>
          <a:prstGeom prst="chevron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Systemtest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A6CE7-73B8-4C81-B649-72FDC01219FB}"/>
              </a:ext>
            </a:extLst>
          </p:cNvPr>
          <p:cNvSpPr txBox="1"/>
          <p:nvPr/>
        </p:nvSpPr>
        <p:spPr>
          <a:xfrm>
            <a:off x="9333472" y="5281866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Produktivumgebung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0ADAAB-8344-43CA-BB5B-2EC0AF9ED6AF}"/>
              </a:ext>
            </a:extLst>
          </p:cNvPr>
          <p:cNvSpPr txBox="1"/>
          <p:nvPr/>
        </p:nvSpPr>
        <p:spPr>
          <a:xfrm>
            <a:off x="5077990" y="2642590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Automatisches </a:t>
            </a:r>
            <a:r>
              <a:rPr lang="de-DE" sz="1400" dirty="0" err="1"/>
              <a:t>Deployment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88B5F-DDD9-474D-8970-2DBAA3355D89}"/>
              </a:ext>
            </a:extLst>
          </p:cNvPr>
          <p:cNvSpPr txBox="1"/>
          <p:nvPr/>
        </p:nvSpPr>
        <p:spPr>
          <a:xfrm>
            <a:off x="7006370" y="412610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Manuelles </a:t>
            </a:r>
            <a:r>
              <a:rPr lang="de-DE" sz="1400" dirty="0" err="1"/>
              <a:t>Deployment</a:t>
            </a:r>
            <a:endParaRPr lang="de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58EEEE-0251-4B91-B907-CA1366C4C402}"/>
              </a:ext>
            </a:extLst>
          </p:cNvPr>
          <p:cNvCxnSpPr>
            <a:stCxn id="29" idx="2"/>
            <a:endCxn id="14" idx="0"/>
          </p:cNvCxnSpPr>
          <p:nvPr/>
        </p:nvCxnSpPr>
        <p:spPr bwMode="auto">
          <a:xfrm>
            <a:off x="6260365" y="2950367"/>
            <a:ext cx="431325" cy="34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7A2080-9393-4327-9E83-EAC4BA8FC6D5}"/>
              </a:ext>
            </a:extLst>
          </p:cNvPr>
          <p:cNvCxnSpPr>
            <a:cxnSpLocks/>
          </p:cNvCxnSpPr>
          <p:nvPr/>
        </p:nvCxnSpPr>
        <p:spPr bwMode="auto">
          <a:xfrm>
            <a:off x="9287400" y="3971102"/>
            <a:ext cx="0" cy="65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3</cp:revision>
  <dcterms:created xsi:type="dcterms:W3CDTF">2021-01-06T10:13:12Z</dcterms:created>
  <dcterms:modified xsi:type="dcterms:W3CDTF">2021-01-06T15:20:03Z</dcterms:modified>
</cp:coreProperties>
</file>