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C02-7826-49D9-B076-B43B5E42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75F1-0529-4C5C-903D-B82AE11A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DF47-0460-41A1-A794-B6FFD74E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AFF5-8EEF-4790-810F-40A1AD49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43AD-D81C-417A-A2A5-8FE0BFC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43F-D9CC-469F-A274-DBC288FA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E6657-C167-4E33-9F95-342B7388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4CE6-A512-4F72-8F1A-6A2F0490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1EDB-24A1-4BEF-800B-15F5B961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875-AB92-48C6-901A-0C965E78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EFA98-B4A7-4739-B1AB-062EDA81A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BD2A-9495-4707-9374-F425CF04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91C8-8155-4104-B0CD-786B47D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F0EB-F7CA-407C-B93B-F3E72F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13A5-FCA2-40D1-B41E-4DB46C1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4976-DBD8-4203-9532-10A4EDF2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C89D-6C20-4911-BBFE-C936315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A57F-F4A6-4920-B35B-A3E3A4C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3A73-E697-4C61-97BE-9F6DFBD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E5B2-A35F-43CC-899C-A6EBC7E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42F-9BB5-4508-AC2C-2F1BFB09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9195-B66D-4CD8-92F7-459FC72C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9C80-5CA9-445F-9159-1BD51C7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49BE-2C3F-42C1-B282-25A002D8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4685-0281-4EBA-8696-4DA7B0B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F2A-0B4A-4418-92BA-60A120A6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3269-2AC8-48A0-8CD1-23F94A5B7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C6BC-6D0D-41A8-8FED-FEEB75C0D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9812-D2C9-46AB-8982-02F9D165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A21E-FA47-4A23-A99E-16D736F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F70A-DA2F-4BF4-B1B3-221DEBB0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3AD-2C55-480F-ADD6-C0794669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CAADB-741B-4128-8740-069D7863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831A-4CCA-4D99-A41A-9C784B45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168-FCA5-4430-A2E5-C6D72267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AA4E6-B9E2-4260-8066-FDCC4AA1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594D-C6A8-4030-8487-E8AFDB8F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1CDBE-4D4F-424A-88E0-5B5303BF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C530-30FD-4552-8790-8476B4F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078-B90D-48E9-AB56-4E4D02E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4794-B764-43E1-8950-8630DB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3B4A-45D5-419E-B08D-79B54C21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94DA-DA12-4003-A767-BCA394E6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68C7A-A5F0-4650-839C-61EC6F7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86C2-2F0D-434B-B923-DEDDBB2D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F979-A1B4-4C44-BA87-15DB085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FE71-B9A5-4B6F-AF14-5EAB3B50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4D28-D942-4D29-A2F7-B5A88EA3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1C94-04DC-4F26-96AC-6F6A653E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F1EBC-0DA0-453B-89C6-7CA9B65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C3F2-04FA-45F2-83C1-1013F8D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260D-61D7-44BE-B462-523A2B40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FF37-700B-4B02-8AF4-E31CAB8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C135-887D-4EF1-902E-5FEB23922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0185-5EEF-470F-BF78-45B4512B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2A81-BC7C-43CB-BE79-97ADA8C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AC0-D50A-467E-B5B2-01C27E83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C709-1BC9-4BA9-8F6A-DB6368E5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57A8A-13B6-4317-BDDB-AA4878E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A0DA-D647-42D8-A315-2F77686B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54EF-A967-477E-AD7F-3D980FDE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FFB9-5A22-4631-9568-C04C637B366C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0C3A-BBF4-4E89-82B0-3D21D369D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5AB8-B9A0-4F63-86A3-D8BDF6F4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A721A8-ED91-4DDD-8249-533FB2F51688}"/>
              </a:ext>
            </a:extLst>
          </p:cNvPr>
          <p:cNvSpPr/>
          <p:nvPr/>
        </p:nvSpPr>
        <p:spPr>
          <a:xfrm>
            <a:off x="1353535" y="1857825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/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E3F-46A4-414C-B2D4-EE56444D4C99}"/>
              </a:ext>
            </a:extLst>
          </p:cNvPr>
          <p:cNvSpPr/>
          <p:nvPr/>
        </p:nvSpPr>
        <p:spPr>
          <a:xfrm>
            <a:off x="6784517" y="3582716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C517535-15E8-42D9-A7A5-FD9A41C573F4}"/>
              </a:ext>
            </a:extLst>
          </p:cNvPr>
          <p:cNvSpPr/>
          <p:nvPr/>
        </p:nvSpPr>
        <p:spPr>
          <a:xfrm>
            <a:off x="1636064" y="2852633"/>
            <a:ext cx="914400" cy="666071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etcd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F3AD7-A73C-4B3C-BE17-184EE2D3ED8B}"/>
              </a:ext>
            </a:extLst>
          </p:cNvPr>
          <p:cNvSpPr/>
          <p:nvPr/>
        </p:nvSpPr>
        <p:spPr>
          <a:xfrm>
            <a:off x="3362445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API-Server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4B069-F882-4DBF-8A0B-2D592A42BBAB}"/>
              </a:ext>
            </a:extLst>
          </p:cNvPr>
          <p:cNvSpPr/>
          <p:nvPr/>
        </p:nvSpPr>
        <p:spPr>
          <a:xfrm>
            <a:off x="1572404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Scheduler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21D5E-98AE-4989-9087-879BDA3F898B}"/>
              </a:ext>
            </a:extLst>
          </p:cNvPr>
          <p:cNvSpPr/>
          <p:nvPr/>
        </p:nvSpPr>
        <p:spPr>
          <a:xfrm>
            <a:off x="3362445" y="2948650"/>
            <a:ext cx="1319514" cy="5700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Controller-Manager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B0D4C-E44C-46B9-A6AF-329D3E3395E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891918" y="2306255"/>
            <a:ext cx="4705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DA806-12BD-4C32-ADF1-82FAD05AFF18}"/>
              </a:ext>
            </a:extLst>
          </p:cNvPr>
          <p:cNvSpPr/>
          <p:nvPr/>
        </p:nvSpPr>
        <p:spPr>
          <a:xfrm>
            <a:off x="7056698" y="398940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5A30C-C794-402A-B623-DFCB53F41385}"/>
              </a:ext>
            </a:extLst>
          </p:cNvPr>
          <p:cNvSpPr/>
          <p:nvPr/>
        </p:nvSpPr>
        <p:spPr>
          <a:xfrm>
            <a:off x="7056698" y="463627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F4C14-29B0-40BB-8F43-7DDF09E9FE17}"/>
              </a:ext>
            </a:extLst>
          </p:cNvPr>
          <p:cNvSpPr/>
          <p:nvPr/>
        </p:nvSpPr>
        <p:spPr>
          <a:xfrm>
            <a:off x="8758942" y="46413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 dirty="0" err="1">
                <a:solidFill>
                  <a:schemeClr val="dk1"/>
                </a:solidFill>
              </a:rPr>
              <a:t>Runtimer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04DA3-B2E1-4E14-8D70-A46B2F088665}"/>
              </a:ext>
            </a:extLst>
          </p:cNvPr>
          <p:cNvCxnSpPr>
            <a:cxnSpLocks/>
          </p:cNvCxnSpPr>
          <p:nvPr/>
        </p:nvCxnSpPr>
        <p:spPr>
          <a:xfrm flipH="1" flipV="1">
            <a:off x="2891918" y="2382455"/>
            <a:ext cx="470527" cy="566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1A6D1-DE64-450F-A9A3-55A8A971281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81959" y="2469533"/>
            <a:ext cx="2374739" cy="2406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9EC9D2-7E76-4E09-9C87-E8791561CB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02127" y="2403676"/>
            <a:ext cx="2354571" cy="1825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1FF8B4-5EA3-4DF5-B40A-E4B80F7AFF79}"/>
              </a:ext>
            </a:extLst>
          </p:cNvPr>
          <p:cNvSpPr/>
          <p:nvPr/>
        </p:nvSpPr>
        <p:spPr>
          <a:xfrm>
            <a:off x="6784517" y="1276461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02AAC1-CE09-4CE2-8FD1-E285B4A6B7A9}"/>
              </a:ext>
            </a:extLst>
          </p:cNvPr>
          <p:cNvSpPr/>
          <p:nvPr/>
        </p:nvSpPr>
        <p:spPr>
          <a:xfrm>
            <a:off x="7056698" y="16831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D393C-3BAD-46AF-AB64-7FFC4D5033F8}"/>
              </a:ext>
            </a:extLst>
          </p:cNvPr>
          <p:cNvSpPr/>
          <p:nvPr/>
        </p:nvSpPr>
        <p:spPr>
          <a:xfrm>
            <a:off x="7056698" y="233001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D463C-0180-4AE6-A7EB-2E3038DF22EF}"/>
              </a:ext>
            </a:extLst>
          </p:cNvPr>
          <p:cNvSpPr/>
          <p:nvPr/>
        </p:nvSpPr>
        <p:spPr>
          <a:xfrm>
            <a:off x="8758942" y="233509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 dirty="0" err="1">
                <a:solidFill>
                  <a:schemeClr val="dk1"/>
                </a:solidFill>
              </a:rPr>
              <a:t>Runtimer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4CC7BE-DC4E-4F90-9BD9-5FD78CF4688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681960" y="2189411"/>
            <a:ext cx="2374738" cy="38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E54D98-B1CA-459F-9C07-381958D9AF1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81960" y="1923326"/>
            <a:ext cx="2374738" cy="19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A79672-2183-431E-87BD-7524A6F91201}"/>
              </a:ext>
            </a:extLst>
          </p:cNvPr>
          <p:cNvSpPr txBox="1"/>
          <p:nvPr/>
        </p:nvSpPr>
        <p:spPr>
          <a:xfrm>
            <a:off x="2720051" y="798653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Ops</a:t>
            </a:r>
            <a:endParaRPr lang="de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4F58D-F51C-4327-B504-9682EC5E9CF8}"/>
              </a:ext>
            </a:extLst>
          </p:cNvPr>
          <p:cNvSpPr txBox="1"/>
          <p:nvPr/>
        </p:nvSpPr>
        <p:spPr>
          <a:xfrm>
            <a:off x="10425458" y="32659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5D6D881-AFE2-4408-AE01-57F81F0EAFEF}"/>
              </a:ext>
            </a:extLst>
          </p:cNvPr>
          <p:cNvCxnSpPr>
            <a:cxnSpLocks/>
            <a:stCxn id="43" idx="0"/>
            <a:endCxn id="29" idx="3"/>
          </p:cNvCxnSpPr>
          <p:nvPr/>
        </p:nvCxnSpPr>
        <p:spPr>
          <a:xfrm rot="16200000" flipV="1">
            <a:off x="9333279" y="966260"/>
            <a:ext cx="1120045" cy="30341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4EC200-39EF-40FB-B25C-4CF8E2918838}"/>
              </a:ext>
            </a:extLst>
          </p:cNvPr>
          <p:cNvCxnSpPr>
            <a:cxnSpLocks/>
            <a:stCxn id="43" idx="0"/>
            <a:endCxn id="14" idx="3"/>
          </p:cNvCxnSpPr>
          <p:nvPr/>
        </p:nvCxnSpPr>
        <p:spPr>
          <a:xfrm rot="16200000" flipH="1" flipV="1">
            <a:off x="9300196" y="2119387"/>
            <a:ext cx="1186210" cy="3034178"/>
          </a:xfrm>
          <a:prstGeom prst="bentConnector4">
            <a:avLst>
              <a:gd name="adj1" fmla="val 100261"/>
              <a:gd name="adj2" fmla="val 5527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7EA3BB0-295F-42A9-9D74-DE94E448D8A0}"/>
              </a:ext>
            </a:extLst>
          </p:cNvPr>
          <p:cNvSpPr/>
          <p:nvPr/>
        </p:nvSpPr>
        <p:spPr>
          <a:xfrm rot="16200000">
            <a:off x="11090104" y="31618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2A5B063-3072-43C2-8A5E-F41916ACFE1B}"/>
              </a:ext>
            </a:extLst>
          </p:cNvPr>
          <p:cNvSpPr/>
          <p:nvPr/>
        </p:nvSpPr>
        <p:spPr>
          <a:xfrm rot="16200000">
            <a:off x="11242504" y="33142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0271DE2-99DC-4E2F-9F2C-5753D9CD146E}"/>
              </a:ext>
            </a:extLst>
          </p:cNvPr>
          <p:cNvSpPr/>
          <p:nvPr/>
        </p:nvSpPr>
        <p:spPr>
          <a:xfrm rot="16200000">
            <a:off x="10960852" y="3572651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3B5D4-394A-4E5C-B226-F80E07D03BD9}"/>
              </a:ext>
            </a:extLst>
          </p:cNvPr>
          <p:cNvCxnSpPr>
            <a:cxnSpLocks/>
            <a:stCxn id="44" idx="0"/>
            <a:endCxn id="9" idx="0"/>
          </p:cNvCxnSpPr>
          <p:nvPr/>
        </p:nvCxnSpPr>
        <p:spPr>
          <a:xfrm>
            <a:off x="4021885" y="606114"/>
            <a:ext cx="317" cy="1459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F8F33E-6D97-4E38-A2B1-6E374879B48F}"/>
              </a:ext>
            </a:extLst>
          </p:cNvPr>
          <p:cNvSpPr/>
          <p:nvPr/>
        </p:nvSpPr>
        <p:spPr>
          <a:xfrm rot="16200000">
            <a:off x="3701599" y="724580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9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3</cp:revision>
  <dcterms:created xsi:type="dcterms:W3CDTF">2020-11-21T11:39:37Z</dcterms:created>
  <dcterms:modified xsi:type="dcterms:W3CDTF">2020-11-21T11:54:14Z</dcterms:modified>
</cp:coreProperties>
</file>