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9" r:id="rId12"/>
    <p:sldId id="30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4T14:56:36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41 4664 0 0,'0'0'209'0'0,"0"-2"-5"0"0,0-1-67 0 0,0 1 1 0 0,-1 0-1 0 0,1-1 0 0 0,-1 1 0 0 0,1 0 0 0 0,-1 0 0 0 0,0-1 0 0 0,1 1 1 0 0,-1 0-1 0 0,0 0 0 0 0,-1 0 0 0 0,1 0 0 0 0,0 0 0 0 0,-1 0 1 0 0,1 0-1 0 0,-2-1-137 0 0,2 2 713 0 0,1 1-194 0 0,0 0-82 0 0,0 0-18 0 0,-1 37 1162 0 0,0-26-1344 0 0,0 0 0 0 0,1 0-1 0 0,0 0 1 0 0,1 0 0 0 0,1 0 0 0 0,0 0-1 0 0,2 9-236 0 0,5 12 907 0 0,2 19-907 0 0,-1-2 327 0 0,2 3 123 0 0,3 0 1 0 0,3-1 0 0 0,12 24-451 0 0,-16-40 183 0 0,-6-16-39 0 0,0 0 1 0 0,7 10-145 0 0,9 16 156 0 0,20 32 56 0 0,-7-19-75 0 0,-13-18-75 0 0,2-2 1 0 0,2-1 0 0 0,8 7-63 0 0,12 9 117 0 0,3-3 0 0 0,1-2 1 0 0,50 34-118 0 0,-43-39 224 0 0,-11-6 194 0 0,2-3 0 0 0,45 23-418 0 0,264 109 1109 0 0,8-18-70 0 0,-353-142-1037 0 0,-2-2 4 0 0,57 23-2134 0 0,44 11 2128 0 0,-82-31-6421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4T14:56:36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4 2304 0 0,'0'0'101'0'0,"0"0"246"0"0,0 0 948 0 0,-3-3 992 0 0,1 2-663 0 0,2 3 3330 0 0,10 21-4350 0 0,65 141 660 0 0,-34-68-1178 0 0,-26-65 90 0 0,10 28-176 0 0,-12-27 234 0 0,12 22-234 0 0,46 66 554 0 0,-66-111-512 0 0,1 1 1 0 0,1-1-1 0 0,0 0 0 0 0,0-1 0 0 0,0 0 1 0 0,10 8-43 0 0,-16-15 58 0 0,-1-1 8 0 0,0 0-2 0 0,-1-1-11 0 0,-3-5-32 0 0,3 3 22 0 0,-2-19-31 0 0,2 15-24 0 0,-1 5 6 0 0,0 1 0 0 0,0 0 0 0 0,0 0 0 0 0,0 0 0 0 0,-1 0 1 0 0,1 0-1 0 0,0 0 0 0 0,0 0 0 0 0,-2 0 6 0 0,4 1 0 0 0,-6-1 24 0 0,0 0 1 0 0,0 0-1 0 0,1 0 1 0 0,-1 0 0 0 0,0 1-1 0 0,0 0 1 0 0,0 1 0 0 0,0-1-1 0 0,0 1 1 0 0,0 0-1 0 0,0 1 1 0 0,-3 0-25 0 0,-27 5 114 0 0,17-4-21 0 0,1 1 0 0 0,-6 2-93 0 0,-11 3 104 0 0,-38 11 149 0 0,36-9-120 0 0,-3 3 63 0 0,-7 1 18 0 0,-69 12 498 0 0,69-16-416 0 0,34-7-198 0 0,0-1-1 0 0,0 0 1 0 0,0-1 0 0 0,0-1-1 0 0,-7 0-97 0 0,-31-1 288 0 0,52-1-1345 0 0,5-8-358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4T14:56:36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1711 2760 0 0,'0'-2'207'0'0,"-17"-26"2405"0"0,15 25-2235 0 0,-1-1 0 0 0,0 0 0 0 0,1 0 0 0 0,0 0 0 0 0,0 0 0 0 0,0 0 0 0 0,1 0 0 0 0,-1-1 0 0 0,1 1 0 0 0,0 0-1 0 0,0-1 1 0 0,0-4-377 0 0,-4-39 737 0 0,3 38-571 0 0,0 0 0 0 0,1 0-1 0 0,0 1 1 0 0,1-1 0 0 0,0 0 0 0 0,1-4-166 0 0,8-51 851 0 0,5-34 2528 0 0,13-38-3379 0 0,-15 79 714 0 0,-6 28-143 0 0,0 1 1 0 0,12-28-572 0 0,-1 9 477 0 0,3 0 1 0 0,2 0 0 0 0,2 2-1 0 0,19-25-477 0 0,-20 37 219 0 0,21-31 820 0 0,50-54-1039 0 0,-54 74 213 0 0,3 3-1 0 0,1 1 1 0 0,2 3 0 0 0,2 1 0 0 0,1 3 0 0 0,2 2-1 0 0,1 2 1 0 0,17-5-213 0 0,-5 3 26 0 0,-7 3-7 0 0,1 3 0 0 0,49-15-19 0 0,-80 33 0 0 0,16-6 0 0 0,0 3 0 0 0,7 0 0 0 0,14-1 8 0 0,-10 1 11 0 0,1 3 0 0 0,0 2-1 0 0,20 1-18 0 0,2 6-36 0 0,-1 3 0 0 0,29 8 36 0 0,42 11-64 0 0,75 26 64 0 0,-180-35 0 0 0,0 1 0 0 0,39 22 0 0 0,-6-3 0 0 0,-14-5 7 0 0,0 4 0 0 0,46 33-7 0 0,-36-19 32 0 0,-2 4 1 0 0,-3 3 0 0 0,-2 3-1 0 0,0 5-32 0 0,87 97 0 0 0,-25-13 0 0 0,-74-88 1 0 0,-26-30-18 0 0,10 14 17 0 0,22 29-176 0 0,-29-39-865 0 0,22 35 1041 0 0,-19-21-1752 0 0,-24-22 225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4T14:56:3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 3 3680 0 0,'0'0'284'0'0,"0"0"84"0"0,0 0 1046 0 0,0 0 474 0 0,0 0 96 0 0,0 0-196 0 0,0 0-909 0 0,0 0-396 0 0,0 0-78 0 0,0 0-66 0 0,-1-1-211 0 0,1 1-128 0 0,0 0 0 0 0,0 0 1 0 0,0-1-1 0 0,-1 1 1 0 0,1 0-1 0 0,0 0 0 0 0,0 0 1 0 0,-1 0-1 0 0,1 0 0 0 0,0 0 1 0 0,0 0-1 0 0,-1 0 1 0 0,1 0-1 0 0,0 0 0 0 0,0 0 1 0 0,0 0-1 0 0,-1 0 1 0 0,1 0-1 0 0,0 0 0 0 0,0 0 1 0 0,-1 0-1 0 0,1 0 0 0 0,0 0 1 0 0,0 1-1 0 0,0-1 1 0 0,-1 0-1 0 0,1 0 0 0 0,0 0 1 0 0,0 0-1 0 0,0 0 1 0 0,-1 1-1 0 0,1-1 0 0 0,0 0 1 0 0,0 0-1 0 0,0 0 1 0 0,0 1-1 0 0,0-1 0 0 0,-1 0 1 0 0,1 0-1 0 0,0 0 0 0 0,0 1 1 0 0,0-1-1 0 0,0 0 1 0 0,0 0-1 0 0,0 1 0 0 0,-2 6-1 0 0,-6 41 62 0 0,-1 30-61 0 0,2-15 76 0 0,5-24 0 0 0,0 0-1 0 0,4 21-75 0 0,-1 2 25 0 0,-1 123 286 0 0,0-180-313 0 0,5 18 12 0 0,-4-18-8 0 0,0 4 54 0 0,-1-7 22 0 0,0-2 4 0 0,0 0 12 0 0,-23-1 274 0 0,19 0-326 0 0,1 0 1 0 0,0 0 0 0 0,-1 0 0 0 0,1-1 0 0 0,0 0 0 0 0,0 1-1 0 0,0-1 1 0 0,0 0 0 0 0,1-1 0 0 0,-2 0-43 0 0,-19-12 292 0 0,-4 1 21 0 0,0-1 0 0 0,1-1 0 0 0,-3-4-313 0 0,-3-1 268 0 0,-22-11-268 0 0,21 13 36 0 0,0-2 0 0 0,-11-10-36 0 0,27 20 0 0 0,-2 0-1 0 0,0 1 0 0 0,-8-2 1 0 0,-27-15 13 0 0,13 5 210 0 0,0 2-1 0 0,-33-10-222 0 0,20 15 293 0 0,37 11-180 0 0,1-1-1 0 0,-1 0 0 0 0,1-1-112 0 0,8 2 29 0 0,6 3-20 0 0,-1 0-1 0 0,1-1 1 0 0,-1 1-1 0 0,1 1 0 0 0,-1-1 1 0 0,0 0-1 0 0,0 1 1 0 0,1-1-1 0 0,-1 1 1 0 0,0 0-1 0 0,0 0 0 0 0,-2 0-8 0 0,3 0 27 0 0,2 0-159 0 0,0 0-76 0 0,0 0-767 0 0,0 0-3158 0 0,0 0-1349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4T14:56:36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6048 0 0,'0'0'273'0'0,"0"0"-5"0"0,0 0 9 0 0,0 0 673 0 0,0 0 306 0 0,0 0 65 0 0,0 0-96 0 0,0 0-457 0 0,0 0-198 0 0,0 0-40 0 0,0 0-44 0 0,0 0-154 0 0,0 0-68 0 0,0 0-10 0 0,1 2-10 0 0,20 37 1291 0 0,-11-19-1253 0 0,1-1 0 0 0,1-1 0 0 0,1 1-282 0 0,19 30 534 0 0,-25-36-371 0 0,1-1 0 0 0,0 0 0 0 0,8 9-163 0 0,19 21 344 0 0,-23-25-194 0 0,2-1 0 0 0,0-1 1 0 0,2 2-151 0 0,29 24 478 0 0,1 5-478 0 0,-12-13 178 0 0,2-1 0 0 0,1-2 0 0 0,22 12-178 0 0,6 6 145 0 0,-12-10 17 0 0,2-3 0 0 0,20 8-162 0 0,-27-19 175 0 0,2-3 0 0 0,0-2 0 0 0,32 7-175 0 0,14 0 221 0 0,1-4-1 0 0,1-4 1 0 0,0-5-1 0 0,1-4 1 0 0,10-4-221 0 0,42-7 1316 0 0,106-16-1316 0 0,-204 11 438 0 0,0-4 0 0 0,0-1 1 0 0,15-8-439 0 0,-35 10 145 0 0,-1-2 1 0 0,-1-1-1 0 0,0-2 1 0 0,-1-1-1 0 0,-1-1 1 0 0,-1-2-1 0 0,14-11-145 0 0,-5 0-42 0 0,-2-2 0 0 0,-1-1 1 0 0,-1-1-1 0 0,-2-2 0 0 0,1-5 42 0 0,0-2-283 0 0,-2-2 1 0 0,5-14 282 0 0,-31 53-55 0 0,99-188-2341 0 0,-88 165 295 0 0,7 3-5436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4T14:56:36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832 855 10624 0 0,'0'0'488'0'0,"0"0"-12"0"0,-1-2-234 0 0,-21-43 1140 0 0,15 34-1270 0 0,0-1 0 0 0,2 0-1 0 0,-1 0 1 0 0,2-1 0 0 0,-1 1-1 0 0,-1-12-111 0 0,-19-93-131 0 0,-1-1-92 0 0,17 72 224 0 0,4 24 43 0 0,1 0 1 0 0,1-1-1 0 0,0-16-44 0 0,3 4 373 0 0,1 1 0 0 0,1-1-1 0 0,2 1 1 0 0,7-26-373 0 0,-9 46 158 0 0,1 1 0 0 0,-2-1 0 0 0,0 0 0 0 0,-1 0-1 0 0,-1-8-157 0 0,1-4 593 0 0,1 17 335 0 0,-1 9-520 0 0,-7 7-330 0 0,-3 1 70 0 0,0 0 0 0 0,0-1 0 0 0,0-1 0 0 0,-1 0 0 0 0,0 0 0 0 0,0-1 0 0 0,0-1 0 0 0,-5 2-148 0 0,-11 2 227 0 0,0-1-1 0 0,0-2 1 0 0,-6 0-227 0 0,-47 8 311 0 0,1 0 135 0 0,-7-4-446 0 0,42-4 26 0 0,24-3 5 0 0,0 0 0 0 0,0-1 0 0 0,0-1-1 0 0,-11-2-30 0 0,-10-4 54 0 0,18 6-18 0 0,20 0-31 0 0,1 0 1 0 0,0 1-1 0 0,0-1 1 0 0,0 0-1 0 0,0 0 0 0 0,-1 0 1 0 0,1-1-1 0 0,0 1 1 0 0,0-1-1 0 0,0 1 0 0 0,0-1 1 0 0,0 1-1 0 0,0-1 1 0 0,-1 0-6 0 0,2 0-128 0 0,1 1-1362 0 0,0 0-5417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10B6-74AB-4567-B2AA-57F0C52F1B9F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217A6-075B-4A81-9DFA-8A9E1A4AC9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15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schauen uns hier einmal die Konsequenz von großen Batch-Größen an. </a:t>
            </a:r>
          </a:p>
          <a:p>
            <a:endParaRPr lang="de-DE" dirty="0"/>
          </a:p>
          <a:p>
            <a:r>
              <a:rPr lang="de-DE" dirty="0"/>
              <a:t>Konkret haben wir 5 Einheiten mit je 4 Arbeitsschritten bzw. Teilaufgaben. </a:t>
            </a:r>
          </a:p>
          <a:p>
            <a:endParaRPr lang="de-DE" dirty="0"/>
          </a:p>
          <a:p>
            <a:r>
              <a:rPr lang="de-DE" dirty="0"/>
              <a:t>Führen wir Batchgrößen von je 5 gleichen Teilaufgaben aus werden die vier Einheiten frühestens nach t+5 fertig sein, die erste kurz vor t+4.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933C7-0DCE-4914-AC2F-15B69D98EF0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76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Reduzieren wir die Batch-Größe auf 1, also einem Single-Piece Flow, sehen wir, dass die erste Einheit bereits nach t+1 fertig ist, die zweite nach t+3 usw. </a:t>
            </a:r>
          </a:p>
          <a:p>
            <a:endParaRPr lang="de-DE" dirty="0"/>
          </a:p>
          <a:p>
            <a:r>
              <a:rPr lang="de-DE" dirty="0"/>
              <a:t>Wie kommen also in einen schnellen Flow und schaffen es kontinuierlich zu liefern.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933C7-0DCE-4914-AC2F-15B69D98EF0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24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FF07-3E63-4651-9A23-F37A954F0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11D0B-AEBE-4482-B6BB-59C8D71B4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2DF77-C1DA-4786-8527-25D8B3EF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0B7F-6ABA-4C2D-A820-1A98141F290C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3160-D101-4BEC-80A9-B959CEC8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C733-765A-4AD0-A3B0-0EA49CC0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CF6-2359-4750-80B5-88C475A7D4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99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7D50-54DC-427B-9D4A-14768A29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4F9E6-AB36-423F-80F1-830D5813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AC8F8-4CE2-4402-A797-93FDE176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0B7F-6ABA-4C2D-A820-1A98141F290C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5F75-427E-4AA6-A985-C53CCDCC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43CBF-60EA-4E0C-B81B-28E0250A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CF6-2359-4750-80B5-88C475A7D4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09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B9A02-23BA-42B2-8782-F9128A287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418D2-C40F-4B26-B665-E6569871D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2FB0-E4A9-4D37-A3C3-ABE93D46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0B7F-6ABA-4C2D-A820-1A98141F290C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5E4B-3FC1-4734-9C27-7D4F92C9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C0E35-2034-4E71-9A49-0ADC1DF6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CF6-2359-4750-80B5-88C475A7D4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6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1A3-1B62-49E1-A271-B9CBF44D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CCD7-90AB-4BB5-B74B-86BAA1F8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1A5B-9F3F-4CDF-B0DA-45CCC222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0B7F-6ABA-4C2D-A820-1A98141F290C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0754-49E5-4D1D-A944-134FBD5C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E9E8-D9CC-4C0A-8DAA-54F67B80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CF6-2359-4750-80B5-88C475A7D4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6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777A-5A57-405D-A102-358A57C3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5D62-155D-4FB8-AB7F-51ED5A0B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8109-E921-436C-BD1B-2BC665E4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0B7F-6ABA-4C2D-A820-1A98141F290C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96D5-4AA3-44C5-B4A8-25EF6CA9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6BF4B-ED03-4D91-82D4-2A9ECC9F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CF6-2359-4750-80B5-88C475A7D4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51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B7FA-258D-400D-98C6-E891E7EB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41FE-412C-4B3A-A2AA-A8CA5054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1F225-3541-4BB1-B2FB-AB3C99CE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48892-E7DC-43FD-9C3C-3A8929A1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0B7F-6ABA-4C2D-A820-1A98141F290C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4D8A2-0B99-4C8F-AE4F-3EC08723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864A0-BCFB-4D33-823B-65295A71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CF6-2359-4750-80B5-88C475A7D4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58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767F-0F6A-45E1-A5F0-46C77439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EDE6F-D296-4B6D-8410-0868BD60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C2BF-BE08-4116-B471-2984350EB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B348E-1E3C-405D-A396-B7CF7EE5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7EF61-21E9-46B9-ABAE-A364C5D7E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CEBA8-D96E-476F-9851-1FC8188C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0B7F-6ABA-4C2D-A820-1A98141F290C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5820A-3AC8-4637-A325-85C47B15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70B71-8261-4A6B-A4BD-2EEF4D67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CF6-2359-4750-80B5-88C475A7D4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59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B86A-3E0D-4679-9424-EC851885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4DC75-2877-4A0A-9A40-0B966A9C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0B7F-6ABA-4C2D-A820-1A98141F290C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96F01-7539-4F59-8DA2-3190058A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010BA-0081-46D5-9953-A36C8A1A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CF6-2359-4750-80B5-88C475A7D4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39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2B593-F16D-4F61-814E-9D75A403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0B7F-6ABA-4C2D-A820-1A98141F290C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B8026-ADBD-4469-8D73-640FB464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6ABC2-F913-4D53-A054-E62D8124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CF6-2359-4750-80B5-88C475A7D4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00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DFFE-BA39-4C2B-AEB9-43E6FF35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2C83-A7BF-453F-BE80-6B044E88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D28E8-CAEC-4217-A004-55FCEEC3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5345F-B228-4349-8D85-7BB87E26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0B7F-6ABA-4C2D-A820-1A98141F290C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1B347-BA97-4F5E-9951-219059C3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115F0-C9B2-4DDC-9D62-7A1434E3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CF6-2359-4750-80B5-88C475A7D4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35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5B29-59B7-4408-81EA-4659B17C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364CF-7DA4-4E5A-AE34-C7AF49EF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10CD6-8D05-4B02-B7EE-11450C159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9B38E-33B4-49EF-BC4F-7209B22C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0B7F-6ABA-4C2D-A820-1A98141F290C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9308-DC24-429A-8A6A-CB1D8A98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D1743-1E5C-4A30-BB3B-44D08A45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ACF6-2359-4750-80B5-88C475A7D4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7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DFEB1-1B1D-4FCE-9CD5-514BE7A5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8DC54-4AEC-481D-B539-B9899E9C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8EC6-AE90-494E-BC75-9CB2517CF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0B7F-6ABA-4C2D-A820-1A98141F290C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CEC2-1486-4FB8-8BB8-B0F725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2C291-842A-4084-87EC-BE274BFBD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3ACF6-2359-4750-80B5-88C475A7D4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50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image" Target="../media/image80.png"/><Relationship Id="rId12" Type="http://schemas.openxmlformats.org/officeDocument/2006/relationships/customXml" Target="../ink/ink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5" Type="http://schemas.openxmlformats.org/officeDocument/2006/relationships/image" Target="../media/image120.png"/><Relationship Id="rId10" Type="http://schemas.openxmlformats.org/officeDocument/2006/relationships/customXml" Target="../ink/ink4.xml"/><Relationship Id="rId9" Type="http://schemas.openxmlformats.org/officeDocument/2006/relationships/image" Target="../media/image9.png"/><Relationship Id="rId1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6B27E1-2727-4666-9E96-1C9EB66DEE8C}"/>
              </a:ext>
            </a:extLst>
          </p:cNvPr>
          <p:cNvGrpSpPr/>
          <p:nvPr/>
        </p:nvGrpSpPr>
        <p:grpSpPr>
          <a:xfrm>
            <a:off x="4561031" y="1088345"/>
            <a:ext cx="2505404" cy="4681310"/>
            <a:chOff x="9318733" y="1114097"/>
            <a:chExt cx="2505404" cy="4096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BA4B98-210C-4307-9BFC-73264718A15B}"/>
                </a:ext>
              </a:extLst>
            </p:cNvPr>
            <p:cNvCxnSpPr>
              <a:cxnSpLocks/>
            </p:cNvCxnSpPr>
            <p:nvPr/>
          </p:nvCxnSpPr>
          <p:spPr>
            <a:xfrm>
              <a:off x="9320047" y="1576552"/>
              <a:ext cx="1253359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B575690-2FA7-4090-AEA1-207D088CBF88}"/>
                </a:ext>
              </a:extLst>
            </p:cNvPr>
            <p:cNvCxnSpPr>
              <a:cxnSpLocks/>
            </p:cNvCxnSpPr>
            <p:nvPr/>
          </p:nvCxnSpPr>
          <p:spPr>
            <a:xfrm>
              <a:off x="10573406" y="1114097"/>
              <a:ext cx="0" cy="4096406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EE73DC-A98C-476A-8974-917118BE2CB9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778" y="1576552"/>
              <a:ext cx="1253359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B9A245-AE2F-4C3C-BA2D-3C343C567860}"/>
                </a:ext>
              </a:extLst>
            </p:cNvPr>
            <p:cNvSpPr txBox="1"/>
            <p:nvPr/>
          </p:nvSpPr>
          <p:spPr>
            <a:xfrm>
              <a:off x="9318733" y="1128810"/>
              <a:ext cx="12533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/>
                <a:t>wahr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42305E-FE98-4395-A2B2-850886BD3129}"/>
                </a:ext>
              </a:extLst>
            </p:cNvPr>
            <p:cNvSpPr txBox="1"/>
            <p:nvPr/>
          </p:nvSpPr>
          <p:spPr>
            <a:xfrm>
              <a:off x="10570778" y="1128810"/>
              <a:ext cx="12533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2800" dirty="0"/>
                <a:t>falsch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35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E981FF-3F14-4D02-8DB0-6304AB6CF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643"/>
          <a:stretch/>
        </p:blipFill>
        <p:spPr>
          <a:xfrm>
            <a:off x="2073627" y="1934810"/>
            <a:ext cx="7333450" cy="2774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6C8AD-EAC8-4F5D-904B-238132A3A78B}"/>
              </a:ext>
            </a:extLst>
          </p:cNvPr>
          <p:cNvSpPr txBox="1"/>
          <p:nvPr/>
        </p:nvSpPr>
        <p:spPr>
          <a:xfrm>
            <a:off x="3423528" y="267585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Ink Free" panose="03080402000500000000" pitchFamily="66" charset="0"/>
              </a:rPr>
              <a:t>ToDo</a:t>
            </a:r>
            <a:endParaRPr lang="de-DE" b="1" dirty="0">
              <a:latin typeface="Ink Free" panose="030804020005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8B2FF-DEBF-49FF-941E-51E360A57D1C}"/>
              </a:ext>
            </a:extLst>
          </p:cNvPr>
          <p:cNvSpPr txBox="1"/>
          <p:nvPr/>
        </p:nvSpPr>
        <p:spPr>
          <a:xfrm>
            <a:off x="5063906" y="2675851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Ink Free" panose="03080402000500000000" pitchFamily="66" charset="0"/>
              </a:rPr>
              <a:t>Doing</a:t>
            </a:r>
            <a:endParaRPr lang="de-DE" b="1" dirty="0">
              <a:latin typeface="Ink Free" panose="030804020005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7EA60-A9FF-421A-82EE-9AC90754AF61}"/>
              </a:ext>
            </a:extLst>
          </p:cNvPr>
          <p:cNvSpPr txBox="1"/>
          <p:nvPr/>
        </p:nvSpPr>
        <p:spPr>
          <a:xfrm>
            <a:off x="6751288" y="2675850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>
                <a:latin typeface="Ink Free" panose="03080402000500000000" pitchFamily="66" charset="0"/>
              </a:rPr>
              <a:t>Done</a:t>
            </a:r>
            <a:endParaRPr lang="de-DE" b="1" dirty="0">
              <a:latin typeface="Ink Free" panose="03080402000500000000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052EB0-E3DD-4E08-AF81-1485775AAE69}"/>
              </a:ext>
            </a:extLst>
          </p:cNvPr>
          <p:cNvGrpSpPr/>
          <p:nvPr/>
        </p:nvGrpSpPr>
        <p:grpSpPr>
          <a:xfrm>
            <a:off x="1938298" y="3357595"/>
            <a:ext cx="750600" cy="730080"/>
            <a:chOff x="2102246" y="3399451"/>
            <a:chExt cx="750600" cy="73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ABEE92-A34C-4A71-8EF3-9693EEEFB4EB}"/>
                    </a:ext>
                  </a:extLst>
                </p14:cNvPr>
                <p14:cNvContentPartPr/>
                <p14:nvPr/>
              </p14:nvContentPartPr>
              <p14:xfrm>
                <a:off x="2102246" y="3399451"/>
                <a:ext cx="66564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DC6EAD-FB9E-4946-9C04-4DC704102B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4606" y="3381451"/>
                  <a:ext cx="70128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FFD869-B420-4E4A-B1B6-13698111EFB4}"/>
                    </a:ext>
                  </a:extLst>
                </p14:cNvPr>
                <p14:cNvContentPartPr/>
                <p14:nvPr/>
              </p14:nvContentPartPr>
              <p14:xfrm>
                <a:off x="2585726" y="3861331"/>
                <a:ext cx="267120" cy="268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DCC7E6-50BE-4C62-B355-488DAB6CAA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7726" y="3843331"/>
                  <a:ext cx="3027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D7B39C-8442-44A9-B225-66FAC60736B9}"/>
              </a:ext>
            </a:extLst>
          </p:cNvPr>
          <p:cNvGrpSpPr/>
          <p:nvPr/>
        </p:nvGrpSpPr>
        <p:grpSpPr>
          <a:xfrm>
            <a:off x="5962475" y="1723228"/>
            <a:ext cx="1443960" cy="634320"/>
            <a:chOff x="6068366" y="2707891"/>
            <a:chExt cx="1443960" cy="6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E853D8-5872-45F1-A04E-A8BA56848180}"/>
                    </a:ext>
                  </a:extLst>
                </p14:cNvPr>
                <p14:cNvContentPartPr/>
                <p14:nvPr/>
              </p14:nvContentPartPr>
              <p14:xfrm>
                <a:off x="6068366" y="2707891"/>
                <a:ext cx="1286640" cy="616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1B1483-CA4B-49B5-9871-E1FD6A89EE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50366" y="2689891"/>
                  <a:ext cx="13222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2FED7B-7897-42F9-8A1D-A4E5B3354CD2}"/>
                    </a:ext>
                  </a:extLst>
                </p14:cNvPr>
                <p14:cNvContentPartPr/>
                <p14:nvPr/>
              </p14:nvContentPartPr>
              <p14:xfrm>
                <a:off x="7196966" y="3115051"/>
                <a:ext cx="315360" cy="227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9D4A4C-206A-47A5-B041-BD775460C0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79326" y="3097411"/>
                  <a:ext cx="35100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C69EB8-3919-4D21-A181-9B12FCB74507}"/>
              </a:ext>
            </a:extLst>
          </p:cNvPr>
          <p:cNvGrpSpPr/>
          <p:nvPr/>
        </p:nvGrpSpPr>
        <p:grpSpPr>
          <a:xfrm>
            <a:off x="7763555" y="4683868"/>
            <a:ext cx="1166760" cy="426960"/>
            <a:chOff x="7869446" y="5668531"/>
            <a:chExt cx="116676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B0BD35-2D71-46D1-B7BF-A6FEB0FD211E}"/>
                    </a:ext>
                  </a:extLst>
                </p14:cNvPr>
                <p14:cNvContentPartPr/>
                <p14:nvPr/>
              </p14:nvContentPartPr>
              <p14:xfrm>
                <a:off x="7869446" y="5770771"/>
                <a:ext cx="1042920" cy="324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59D206-72B9-42DC-A05B-08F4A8C667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51806" y="5752771"/>
                  <a:ext cx="10785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DEE969-FCE0-4733-9396-2150FCE0EF6B}"/>
                    </a:ext>
                  </a:extLst>
                </p14:cNvPr>
                <p14:cNvContentPartPr/>
                <p14:nvPr/>
              </p14:nvContentPartPr>
              <p14:xfrm>
                <a:off x="8736326" y="5668531"/>
                <a:ext cx="299880" cy="308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662A27B-08A4-4613-A24D-736D53FD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18326" y="5650891"/>
                  <a:ext cx="335520" cy="343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F492ABA-2496-4984-8CE3-64797AF5EB06}"/>
              </a:ext>
            </a:extLst>
          </p:cNvPr>
          <p:cNvSpPr txBox="1"/>
          <p:nvPr/>
        </p:nvSpPr>
        <p:spPr>
          <a:xfrm>
            <a:off x="606917" y="1810879"/>
            <a:ext cx="2395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Ink Free" panose="03080402000500000000" pitchFamily="66" charset="0"/>
              </a:rPr>
              <a:t>Vom Zeitpunkt,</a:t>
            </a:r>
            <a:br>
              <a:rPr lang="de-DE" sz="2400" b="1" dirty="0">
                <a:latin typeface="Ink Free" panose="03080402000500000000" pitchFamily="66" charset="0"/>
              </a:rPr>
            </a:br>
            <a:r>
              <a:rPr lang="de-DE" sz="2400" b="1" dirty="0">
                <a:latin typeface="Ink Free" panose="03080402000500000000" pitchFamily="66" charset="0"/>
              </a:rPr>
              <a:t>an dem die Karte</a:t>
            </a:r>
            <a:br>
              <a:rPr lang="de-DE" sz="2400" b="1" dirty="0">
                <a:latin typeface="Ink Free" panose="03080402000500000000" pitchFamily="66" charset="0"/>
              </a:rPr>
            </a:br>
            <a:r>
              <a:rPr lang="de-DE" sz="2400" b="1" dirty="0">
                <a:latin typeface="Ink Free" panose="03080402000500000000" pitchFamily="66" charset="0"/>
              </a:rPr>
              <a:t>an das Board </a:t>
            </a:r>
            <a:br>
              <a:rPr lang="de-DE" sz="2400" b="1" dirty="0">
                <a:latin typeface="Ink Free" panose="03080402000500000000" pitchFamily="66" charset="0"/>
              </a:rPr>
            </a:br>
            <a:r>
              <a:rPr lang="de-DE" sz="2400" b="1" dirty="0">
                <a:latin typeface="Ink Free" panose="03080402000500000000" pitchFamily="66" charset="0"/>
              </a:rPr>
              <a:t>gehängt wird…</a:t>
            </a:r>
            <a:endParaRPr lang="de-DE" sz="1200" b="1" dirty="0">
              <a:latin typeface="Ink Free" panose="03080402000500000000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02E4E-D51F-42B6-A373-441803C5AF2B}"/>
              </a:ext>
            </a:extLst>
          </p:cNvPr>
          <p:cNvSpPr txBox="1"/>
          <p:nvPr/>
        </p:nvSpPr>
        <p:spPr>
          <a:xfrm>
            <a:off x="6751288" y="1243563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Ink Free" panose="03080402000500000000" pitchFamily="66" charset="0"/>
              </a:rPr>
              <a:t>… bis es fertig ist!</a:t>
            </a:r>
            <a:endParaRPr lang="de-DE" sz="1200" b="1" dirty="0">
              <a:latin typeface="Ink Free" panose="03080402000500000000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2B9C7-EED5-4ACF-92E5-D5F98011C9A4}"/>
              </a:ext>
            </a:extLst>
          </p:cNvPr>
          <p:cNvSpPr txBox="1"/>
          <p:nvPr/>
        </p:nvSpPr>
        <p:spPr>
          <a:xfrm>
            <a:off x="8479460" y="3209802"/>
            <a:ext cx="3578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Ink Free" panose="03080402000500000000" pitchFamily="66" charset="0"/>
              </a:rPr>
              <a:t>Fertig = läuft erfolgreich </a:t>
            </a:r>
            <a:br>
              <a:rPr lang="de-DE" sz="2400" b="1" dirty="0">
                <a:latin typeface="Ink Free" panose="03080402000500000000" pitchFamily="66" charset="0"/>
              </a:rPr>
            </a:br>
            <a:r>
              <a:rPr lang="de-DE" sz="2400" b="1" dirty="0">
                <a:latin typeface="Ink Free" panose="03080402000500000000" pitchFamily="66" charset="0"/>
              </a:rPr>
              <a:t>produktiv und liefert dem </a:t>
            </a:r>
            <a:br>
              <a:rPr lang="de-DE" sz="2400" b="1" dirty="0">
                <a:latin typeface="Ink Free" panose="03080402000500000000" pitchFamily="66" charset="0"/>
              </a:rPr>
            </a:br>
            <a:r>
              <a:rPr lang="de-DE" sz="2400" b="1" dirty="0">
                <a:latin typeface="Ink Free" panose="03080402000500000000" pitchFamily="66" charset="0"/>
              </a:rPr>
              <a:t>Kunden einen Mehrwert</a:t>
            </a:r>
            <a:endParaRPr lang="de-DE" sz="12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EEF0-8A59-4109-9AF0-6D9364DC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Große Batch-Größen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BB7B8-B1AC-4166-9400-6FC1D0AB41FB}"/>
              </a:ext>
            </a:extLst>
          </p:cNvPr>
          <p:cNvSpPr/>
          <p:nvPr/>
        </p:nvSpPr>
        <p:spPr>
          <a:xfrm>
            <a:off x="2902857" y="4624896"/>
            <a:ext cx="174169" cy="348343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9295E-2EA7-4252-844B-56BC9FE6F8C7}"/>
              </a:ext>
            </a:extLst>
          </p:cNvPr>
          <p:cNvSpPr/>
          <p:nvPr/>
        </p:nvSpPr>
        <p:spPr>
          <a:xfrm>
            <a:off x="3183215" y="4624896"/>
            <a:ext cx="174169" cy="348343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6F4BE-9B53-49D8-9F53-D4244E2E541A}"/>
              </a:ext>
            </a:extLst>
          </p:cNvPr>
          <p:cNvSpPr/>
          <p:nvPr/>
        </p:nvSpPr>
        <p:spPr>
          <a:xfrm>
            <a:off x="3743931" y="4624896"/>
            <a:ext cx="174169" cy="348343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61219-D27E-4EA6-8E74-C39DB4E430D1}"/>
              </a:ext>
            </a:extLst>
          </p:cNvPr>
          <p:cNvSpPr/>
          <p:nvPr/>
        </p:nvSpPr>
        <p:spPr>
          <a:xfrm>
            <a:off x="3463573" y="4624896"/>
            <a:ext cx="174169" cy="348343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C05FE-81DE-4609-800D-5AB50B4C82B7}"/>
              </a:ext>
            </a:extLst>
          </p:cNvPr>
          <p:cNvSpPr/>
          <p:nvPr/>
        </p:nvSpPr>
        <p:spPr>
          <a:xfrm>
            <a:off x="4024289" y="4624896"/>
            <a:ext cx="174169" cy="348343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625308-06B8-451D-BBC1-BB45244F0022}"/>
              </a:ext>
            </a:extLst>
          </p:cNvPr>
          <p:cNvSpPr/>
          <p:nvPr/>
        </p:nvSpPr>
        <p:spPr>
          <a:xfrm>
            <a:off x="4304647" y="4624896"/>
            <a:ext cx="174169" cy="34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69715-958F-4AA7-B3F0-69BD9C9B0489}"/>
              </a:ext>
            </a:extLst>
          </p:cNvPr>
          <p:cNvSpPr/>
          <p:nvPr/>
        </p:nvSpPr>
        <p:spPr>
          <a:xfrm>
            <a:off x="4865363" y="4624896"/>
            <a:ext cx="174169" cy="34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76E9-A07A-4883-824C-6EBFF939F6A1}"/>
              </a:ext>
            </a:extLst>
          </p:cNvPr>
          <p:cNvSpPr/>
          <p:nvPr/>
        </p:nvSpPr>
        <p:spPr>
          <a:xfrm>
            <a:off x="4585005" y="4624896"/>
            <a:ext cx="174169" cy="34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2E5DAD-7CF6-4589-AF9E-CA8712299B07}"/>
              </a:ext>
            </a:extLst>
          </p:cNvPr>
          <p:cNvSpPr/>
          <p:nvPr/>
        </p:nvSpPr>
        <p:spPr>
          <a:xfrm>
            <a:off x="5145721" y="4624896"/>
            <a:ext cx="174169" cy="34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863BEA-1294-4008-B661-1E8E691C0F14}"/>
              </a:ext>
            </a:extLst>
          </p:cNvPr>
          <p:cNvSpPr/>
          <p:nvPr/>
        </p:nvSpPr>
        <p:spPr>
          <a:xfrm>
            <a:off x="5426079" y="4624896"/>
            <a:ext cx="174169" cy="34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9DE4F-E859-4F7C-B580-8668722D01F8}"/>
              </a:ext>
            </a:extLst>
          </p:cNvPr>
          <p:cNvSpPr/>
          <p:nvPr/>
        </p:nvSpPr>
        <p:spPr>
          <a:xfrm>
            <a:off x="5986795" y="4624896"/>
            <a:ext cx="174169" cy="348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E86426-9803-4A45-8C91-D69E5F7549C3}"/>
              </a:ext>
            </a:extLst>
          </p:cNvPr>
          <p:cNvSpPr/>
          <p:nvPr/>
        </p:nvSpPr>
        <p:spPr>
          <a:xfrm>
            <a:off x="5706437" y="4624896"/>
            <a:ext cx="174169" cy="348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91A471-3609-4BF8-BED3-A23521D6FABA}"/>
              </a:ext>
            </a:extLst>
          </p:cNvPr>
          <p:cNvSpPr/>
          <p:nvPr/>
        </p:nvSpPr>
        <p:spPr>
          <a:xfrm>
            <a:off x="6267153" y="4624896"/>
            <a:ext cx="174169" cy="348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B0E5F-DEDA-431F-96D6-76474EA6E222}"/>
              </a:ext>
            </a:extLst>
          </p:cNvPr>
          <p:cNvSpPr/>
          <p:nvPr/>
        </p:nvSpPr>
        <p:spPr>
          <a:xfrm>
            <a:off x="6547511" y="4624896"/>
            <a:ext cx="174169" cy="348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AD6BC3-FCAF-46DE-B457-B0C80250F51A}"/>
              </a:ext>
            </a:extLst>
          </p:cNvPr>
          <p:cNvSpPr/>
          <p:nvPr/>
        </p:nvSpPr>
        <p:spPr>
          <a:xfrm>
            <a:off x="7108227" y="4624896"/>
            <a:ext cx="174169" cy="348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BC09A-2BB4-42E1-854C-6E02752F2F66}"/>
              </a:ext>
            </a:extLst>
          </p:cNvPr>
          <p:cNvSpPr/>
          <p:nvPr/>
        </p:nvSpPr>
        <p:spPr>
          <a:xfrm>
            <a:off x="6827869" y="4624896"/>
            <a:ext cx="174169" cy="348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E9A71F-88EE-49EE-8D1B-67F19719D1A6}"/>
              </a:ext>
            </a:extLst>
          </p:cNvPr>
          <p:cNvSpPr/>
          <p:nvPr/>
        </p:nvSpPr>
        <p:spPr>
          <a:xfrm>
            <a:off x="7388585" y="4624896"/>
            <a:ext cx="174169" cy="348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92508-9CBC-465D-B76C-C7FE1FB10C00}"/>
              </a:ext>
            </a:extLst>
          </p:cNvPr>
          <p:cNvSpPr/>
          <p:nvPr/>
        </p:nvSpPr>
        <p:spPr>
          <a:xfrm>
            <a:off x="7668943" y="4624896"/>
            <a:ext cx="174169" cy="348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BA9762-7713-4B30-A8A9-E2AFF44538C3}"/>
              </a:ext>
            </a:extLst>
          </p:cNvPr>
          <p:cNvSpPr/>
          <p:nvPr/>
        </p:nvSpPr>
        <p:spPr>
          <a:xfrm>
            <a:off x="8229663" y="4624896"/>
            <a:ext cx="174169" cy="348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EFCF8-2A4E-4FD8-8BA8-8264D7DFB428}"/>
              </a:ext>
            </a:extLst>
          </p:cNvPr>
          <p:cNvSpPr/>
          <p:nvPr/>
        </p:nvSpPr>
        <p:spPr>
          <a:xfrm>
            <a:off x="7949301" y="4624896"/>
            <a:ext cx="174169" cy="348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4AC409-F755-4626-82F6-34AFFF2F75A9}"/>
              </a:ext>
            </a:extLst>
          </p:cNvPr>
          <p:cNvSpPr/>
          <p:nvPr/>
        </p:nvSpPr>
        <p:spPr>
          <a:xfrm>
            <a:off x="587829" y="2030899"/>
            <a:ext cx="174169" cy="348343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CD124E-6052-4C47-AC63-2D223C870CD9}"/>
              </a:ext>
            </a:extLst>
          </p:cNvPr>
          <p:cNvSpPr/>
          <p:nvPr/>
        </p:nvSpPr>
        <p:spPr>
          <a:xfrm>
            <a:off x="587828" y="2518565"/>
            <a:ext cx="174169" cy="34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2FDE9-12D2-445D-B977-A9A5B20DCDC8}"/>
              </a:ext>
            </a:extLst>
          </p:cNvPr>
          <p:cNvSpPr txBox="1"/>
          <p:nvPr/>
        </p:nvSpPr>
        <p:spPr>
          <a:xfrm>
            <a:off x="806352" y="2009910"/>
            <a:ext cx="14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Teilaufgabe</a:t>
            </a:r>
            <a:r>
              <a:rPr lang="en-US" dirty="0"/>
              <a:t>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94B19-0EA6-4B4A-B97B-BEFFFC73C87E}"/>
              </a:ext>
            </a:extLst>
          </p:cNvPr>
          <p:cNvSpPr txBox="1"/>
          <p:nvPr/>
        </p:nvSpPr>
        <p:spPr>
          <a:xfrm>
            <a:off x="806352" y="2476141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Teilaufgabe</a:t>
            </a:r>
            <a:r>
              <a:rPr lang="en-US" dirty="0"/>
              <a:t>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0A6BC9-7679-40B8-83C6-B6D784FC1BE3}"/>
              </a:ext>
            </a:extLst>
          </p:cNvPr>
          <p:cNvSpPr/>
          <p:nvPr/>
        </p:nvSpPr>
        <p:spPr>
          <a:xfrm>
            <a:off x="2367884" y="2052334"/>
            <a:ext cx="174169" cy="348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757E21-B7E3-43ED-B841-72E3C99B6602}"/>
              </a:ext>
            </a:extLst>
          </p:cNvPr>
          <p:cNvSpPr/>
          <p:nvPr/>
        </p:nvSpPr>
        <p:spPr>
          <a:xfrm>
            <a:off x="2367883" y="2540000"/>
            <a:ext cx="174169" cy="348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BC95E2-E39F-4ED3-83A7-6ADC0E019EEA}"/>
              </a:ext>
            </a:extLst>
          </p:cNvPr>
          <p:cNvSpPr txBox="1"/>
          <p:nvPr/>
        </p:nvSpPr>
        <p:spPr>
          <a:xfrm>
            <a:off x="2586407" y="2031345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Teilaufgabe</a:t>
            </a:r>
            <a:r>
              <a:rPr lang="en-US" dirty="0"/>
              <a:t>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95B1D6-0267-48AE-A7EE-358EBE027AE8}"/>
              </a:ext>
            </a:extLst>
          </p:cNvPr>
          <p:cNvSpPr txBox="1"/>
          <p:nvPr/>
        </p:nvSpPr>
        <p:spPr>
          <a:xfrm>
            <a:off x="2586407" y="2497576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Teilaufgabe</a:t>
            </a:r>
            <a:r>
              <a:rPr lang="en-US" dirty="0"/>
              <a:t> 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FFCA95-6F48-4EB8-9FFF-911018772015}"/>
              </a:ext>
            </a:extLst>
          </p:cNvPr>
          <p:cNvCxnSpPr/>
          <p:nvPr/>
        </p:nvCxnSpPr>
        <p:spPr>
          <a:xfrm>
            <a:off x="2772229" y="5326743"/>
            <a:ext cx="59073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80E469-D655-4A4D-868D-C2B21E4AB90F}"/>
              </a:ext>
            </a:extLst>
          </p:cNvPr>
          <p:cNvSpPr txBox="1"/>
          <p:nvPr/>
        </p:nvSpPr>
        <p:spPr>
          <a:xfrm>
            <a:off x="2043688" y="51420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Zeit 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826F8C-DFC0-4B36-BD74-698349F5F530}"/>
              </a:ext>
            </a:extLst>
          </p:cNvPr>
          <p:cNvCxnSpPr/>
          <p:nvPr/>
        </p:nvCxnSpPr>
        <p:spPr>
          <a:xfrm>
            <a:off x="8403832" y="513481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62C9F4-D2D9-45A5-BEFF-CB2765A63549}"/>
              </a:ext>
            </a:extLst>
          </p:cNvPr>
          <p:cNvCxnSpPr/>
          <p:nvPr/>
        </p:nvCxnSpPr>
        <p:spPr>
          <a:xfrm>
            <a:off x="7282396" y="513481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16CA94-D8D6-4F66-BA80-DF64D88DDE1B}"/>
              </a:ext>
            </a:extLst>
          </p:cNvPr>
          <p:cNvCxnSpPr/>
          <p:nvPr/>
        </p:nvCxnSpPr>
        <p:spPr>
          <a:xfrm>
            <a:off x="6160964" y="513481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953D2D-13E7-4A11-9FC9-245E53F2C130}"/>
              </a:ext>
            </a:extLst>
          </p:cNvPr>
          <p:cNvCxnSpPr/>
          <p:nvPr/>
        </p:nvCxnSpPr>
        <p:spPr>
          <a:xfrm>
            <a:off x="5039532" y="513481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7D76AA-036C-4C82-9C36-FED3663B8EB1}"/>
              </a:ext>
            </a:extLst>
          </p:cNvPr>
          <p:cNvCxnSpPr/>
          <p:nvPr/>
        </p:nvCxnSpPr>
        <p:spPr>
          <a:xfrm>
            <a:off x="3918100" y="513481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0FC61-36FA-4417-932A-21E3AF35F87E}"/>
              </a:ext>
            </a:extLst>
          </p:cNvPr>
          <p:cNvSpPr/>
          <p:nvPr/>
        </p:nvSpPr>
        <p:spPr>
          <a:xfrm>
            <a:off x="3686779" y="5532959"/>
            <a:ext cx="5064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t+1                t+2               t+3                t+4                t+5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E4F1F2-0A92-4809-B108-1186E279EBAD}"/>
              </a:ext>
            </a:extLst>
          </p:cNvPr>
          <p:cNvSpPr/>
          <p:nvPr/>
        </p:nvSpPr>
        <p:spPr>
          <a:xfrm>
            <a:off x="8925158" y="3930022"/>
            <a:ext cx="2600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Alle 5 Einheiten </a:t>
            </a:r>
            <a:br>
              <a:rPr lang="de-DE" dirty="0"/>
            </a:br>
            <a:r>
              <a:rPr lang="de-DE" dirty="0"/>
              <a:t>vollständig abgeschlossen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64726C-72A5-4C5B-A979-350F467FBCAD}"/>
              </a:ext>
            </a:extLst>
          </p:cNvPr>
          <p:cNvSpPr/>
          <p:nvPr/>
        </p:nvSpPr>
        <p:spPr>
          <a:xfrm>
            <a:off x="491340" y="3094558"/>
            <a:ext cx="193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Batch-Größe von 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E0555A-10E2-4F38-9C6F-A06BFDCB774D}"/>
              </a:ext>
            </a:extLst>
          </p:cNvPr>
          <p:cNvCxnSpPr/>
          <p:nvPr/>
        </p:nvCxnSpPr>
        <p:spPr>
          <a:xfrm flipH="1">
            <a:off x="8527143" y="4123471"/>
            <a:ext cx="304800" cy="4283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7D6B6CE-0130-4B56-9CD3-79E1CF1F28F6}"/>
              </a:ext>
            </a:extLst>
          </p:cNvPr>
          <p:cNvSpPr/>
          <p:nvPr/>
        </p:nvSpPr>
        <p:spPr>
          <a:xfrm>
            <a:off x="1513251" y="3745356"/>
            <a:ext cx="2882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1. Teilaufgabe abgeschlossen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8015C6-F94F-46A7-8EB4-2F77E38206C9}"/>
              </a:ext>
            </a:extLst>
          </p:cNvPr>
          <p:cNvCxnSpPr>
            <a:cxnSpLocks/>
          </p:cNvCxnSpPr>
          <p:nvPr/>
        </p:nvCxnSpPr>
        <p:spPr>
          <a:xfrm>
            <a:off x="4255008" y="4114688"/>
            <a:ext cx="0" cy="4191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26FC87-8266-478F-8C8C-E90842AC8A95}"/>
              </a:ext>
            </a:extLst>
          </p:cNvPr>
          <p:cNvSpPr/>
          <p:nvPr/>
        </p:nvSpPr>
        <p:spPr>
          <a:xfrm>
            <a:off x="2918081" y="5954709"/>
            <a:ext cx="2882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2. Teilaufgabe abgeschlossen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94FB10-981F-4CE2-B9A6-59B9234A1352}"/>
              </a:ext>
            </a:extLst>
          </p:cNvPr>
          <p:cNvCxnSpPr>
            <a:cxnSpLocks/>
          </p:cNvCxnSpPr>
          <p:nvPr/>
        </p:nvCxnSpPr>
        <p:spPr>
          <a:xfrm flipV="1">
            <a:off x="5636533" y="5556569"/>
            <a:ext cx="0" cy="398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F718FB-4FA1-42DF-8DC3-BDD351EC9C07}"/>
              </a:ext>
            </a:extLst>
          </p:cNvPr>
          <p:cNvCxnSpPr>
            <a:cxnSpLocks/>
          </p:cNvCxnSpPr>
          <p:nvPr/>
        </p:nvCxnSpPr>
        <p:spPr>
          <a:xfrm flipV="1">
            <a:off x="7066188" y="5556569"/>
            <a:ext cx="0" cy="398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DC9753D-E02C-4C45-B8DB-33428702A28C}"/>
              </a:ext>
            </a:extLst>
          </p:cNvPr>
          <p:cNvSpPr/>
          <p:nvPr/>
        </p:nvSpPr>
        <p:spPr>
          <a:xfrm>
            <a:off x="6943225" y="5995495"/>
            <a:ext cx="2882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3. Teilaufgabe abgeschlossen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8324D2-9A4B-4A3D-8223-55155F9B379E}"/>
              </a:ext>
            </a:extLst>
          </p:cNvPr>
          <p:cNvCxnSpPr>
            <a:cxnSpLocks/>
          </p:cNvCxnSpPr>
          <p:nvPr/>
        </p:nvCxnSpPr>
        <p:spPr>
          <a:xfrm>
            <a:off x="7347364" y="4120968"/>
            <a:ext cx="0" cy="4191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0D6FA33-E662-4962-91B4-EE6852299DD4}"/>
              </a:ext>
            </a:extLst>
          </p:cNvPr>
          <p:cNvSpPr/>
          <p:nvPr/>
        </p:nvSpPr>
        <p:spPr>
          <a:xfrm>
            <a:off x="7195311" y="3590056"/>
            <a:ext cx="247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1. Einheit abgeschlossen</a:t>
            </a:r>
          </a:p>
        </p:txBody>
      </p:sp>
    </p:spTree>
    <p:extLst>
      <p:ext uri="{BB962C8B-B14F-4D97-AF65-F5344CB8AC3E}">
        <p14:creationId xmlns:p14="http://schemas.microsoft.com/office/powerpoint/2010/main" val="51300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EEF0-8A59-4109-9AF0-6D9364DC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Kleine Batch-Größen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BB7B8-B1AC-4166-9400-6FC1D0AB41FB}"/>
              </a:ext>
            </a:extLst>
          </p:cNvPr>
          <p:cNvSpPr/>
          <p:nvPr/>
        </p:nvSpPr>
        <p:spPr>
          <a:xfrm>
            <a:off x="2902857" y="4624896"/>
            <a:ext cx="174169" cy="348343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9295E-2EA7-4252-844B-56BC9FE6F8C7}"/>
              </a:ext>
            </a:extLst>
          </p:cNvPr>
          <p:cNvSpPr/>
          <p:nvPr/>
        </p:nvSpPr>
        <p:spPr>
          <a:xfrm>
            <a:off x="3183215" y="4624896"/>
            <a:ext cx="174169" cy="34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6F4BE-9B53-49D8-9F53-D4244E2E541A}"/>
              </a:ext>
            </a:extLst>
          </p:cNvPr>
          <p:cNvSpPr/>
          <p:nvPr/>
        </p:nvSpPr>
        <p:spPr>
          <a:xfrm>
            <a:off x="3743931" y="4624896"/>
            <a:ext cx="174169" cy="348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61219-D27E-4EA6-8E74-C39DB4E430D1}"/>
              </a:ext>
            </a:extLst>
          </p:cNvPr>
          <p:cNvSpPr/>
          <p:nvPr/>
        </p:nvSpPr>
        <p:spPr>
          <a:xfrm>
            <a:off x="3463573" y="4624896"/>
            <a:ext cx="174169" cy="348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C05FE-81DE-4609-800D-5AB50B4C82B7}"/>
              </a:ext>
            </a:extLst>
          </p:cNvPr>
          <p:cNvSpPr/>
          <p:nvPr/>
        </p:nvSpPr>
        <p:spPr>
          <a:xfrm>
            <a:off x="4024289" y="4624896"/>
            <a:ext cx="174169" cy="348343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625308-06B8-451D-BBC1-BB45244F0022}"/>
              </a:ext>
            </a:extLst>
          </p:cNvPr>
          <p:cNvSpPr/>
          <p:nvPr/>
        </p:nvSpPr>
        <p:spPr>
          <a:xfrm>
            <a:off x="4304647" y="4624896"/>
            <a:ext cx="174169" cy="34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69715-958F-4AA7-B3F0-69BD9C9B0489}"/>
              </a:ext>
            </a:extLst>
          </p:cNvPr>
          <p:cNvSpPr/>
          <p:nvPr/>
        </p:nvSpPr>
        <p:spPr>
          <a:xfrm>
            <a:off x="4865363" y="4624896"/>
            <a:ext cx="174169" cy="348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76E9-A07A-4883-824C-6EBFF939F6A1}"/>
              </a:ext>
            </a:extLst>
          </p:cNvPr>
          <p:cNvSpPr/>
          <p:nvPr/>
        </p:nvSpPr>
        <p:spPr>
          <a:xfrm>
            <a:off x="4585005" y="4624896"/>
            <a:ext cx="174169" cy="348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2E5DAD-7CF6-4589-AF9E-CA8712299B07}"/>
              </a:ext>
            </a:extLst>
          </p:cNvPr>
          <p:cNvSpPr/>
          <p:nvPr/>
        </p:nvSpPr>
        <p:spPr>
          <a:xfrm>
            <a:off x="5145721" y="4624896"/>
            <a:ext cx="174169" cy="348343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863BEA-1294-4008-B661-1E8E691C0F14}"/>
              </a:ext>
            </a:extLst>
          </p:cNvPr>
          <p:cNvSpPr/>
          <p:nvPr/>
        </p:nvSpPr>
        <p:spPr>
          <a:xfrm>
            <a:off x="5426079" y="4624896"/>
            <a:ext cx="174169" cy="34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9DE4F-E859-4F7C-B580-8668722D01F8}"/>
              </a:ext>
            </a:extLst>
          </p:cNvPr>
          <p:cNvSpPr/>
          <p:nvPr/>
        </p:nvSpPr>
        <p:spPr>
          <a:xfrm>
            <a:off x="5986795" y="4624896"/>
            <a:ext cx="174169" cy="348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E86426-9803-4A45-8C91-D69E5F7549C3}"/>
              </a:ext>
            </a:extLst>
          </p:cNvPr>
          <p:cNvSpPr/>
          <p:nvPr/>
        </p:nvSpPr>
        <p:spPr>
          <a:xfrm>
            <a:off x="5706437" y="4624896"/>
            <a:ext cx="174169" cy="348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91A471-3609-4BF8-BED3-A23521D6FABA}"/>
              </a:ext>
            </a:extLst>
          </p:cNvPr>
          <p:cNvSpPr/>
          <p:nvPr/>
        </p:nvSpPr>
        <p:spPr>
          <a:xfrm>
            <a:off x="6267153" y="4624896"/>
            <a:ext cx="174169" cy="348343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B0E5F-DEDA-431F-96D6-76474EA6E222}"/>
              </a:ext>
            </a:extLst>
          </p:cNvPr>
          <p:cNvSpPr/>
          <p:nvPr/>
        </p:nvSpPr>
        <p:spPr>
          <a:xfrm>
            <a:off x="6547511" y="4624896"/>
            <a:ext cx="174169" cy="34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AD6BC3-FCAF-46DE-B457-B0C80250F51A}"/>
              </a:ext>
            </a:extLst>
          </p:cNvPr>
          <p:cNvSpPr/>
          <p:nvPr/>
        </p:nvSpPr>
        <p:spPr>
          <a:xfrm>
            <a:off x="7108227" y="4624896"/>
            <a:ext cx="174169" cy="348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BC09A-2BB4-42E1-854C-6E02752F2F66}"/>
              </a:ext>
            </a:extLst>
          </p:cNvPr>
          <p:cNvSpPr/>
          <p:nvPr/>
        </p:nvSpPr>
        <p:spPr>
          <a:xfrm>
            <a:off x="6827869" y="4624896"/>
            <a:ext cx="174169" cy="348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E9A71F-88EE-49EE-8D1B-67F19719D1A6}"/>
              </a:ext>
            </a:extLst>
          </p:cNvPr>
          <p:cNvSpPr/>
          <p:nvPr/>
        </p:nvSpPr>
        <p:spPr>
          <a:xfrm>
            <a:off x="7388585" y="4624896"/>
            <a:ext cx="174169" cy="348343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92508-9CBC-465D-B76C-C7FE1FB10C00}"/>
              </a:ext>
            </a:extLst>
          </p:cNvPr>
          <p:cNvSpPr/>
          <p:nvPr/>
        </p:nvSpPr>
        <p:spPr>
          <a:xfrm>
            <a:off x="7668943" y="4624896"/>
            <a:ext cx="174169" cy="34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BA9762-7713-4B30-A8A9-E2AFF44538C3}"/>
              </a:ext>
            </a:extLst>
          </p:cNvPr>
          <p:cNvSpPr/>
          <p:nvPr/>
        </p:nvSpPr>
        <p:spPr>
          <a:xfrm>
            <a:off x="8229663" y="4624896"/>
            <a:ext cx="174169" cy="348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EFCF8-2A4E-4FD8-8BA8-8264D7DFB428}"/>
              </a:ext>
            </a:extLst>
          </p:cNvPr>
          <p:cNvSpPr/>
          <p:nvPr/>
        </p:nvSpPr>
        <p:spPr>
          <a:xfrm>
            <a:off x="7949301" y="4624896"/>
            <a:ext cx="174169" cy="348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4AC409-F755-4626-82F6-34AFFF2F75A9}"/>
              </a:ext>
            </a:extLst>
          </p:cNvPr>
          <p:cNvSpPr/>
          <p:nvPr/>
        </p:nvSpPr>
        <p:spPr>
          <a:xfrm>
            <a:off x="587829" y="2030899"/>
            <a:ext cx="174169" cy="348343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CD124E-6052-4C47-AC63-2D223C870CD9}"/>
              </a:ext>
            </a:extLst>
          </p:cNvPr>
          <p:cNvSpPr/>
          <p:nvPr/>
        </p:nvSpPr>
        <p:spPr>
          <a:xfrm>
            <a:off x="587828" y="2518565"/>
            <a:ext cx="174169" cy="3483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2FDE9-12D2-445D-B977-A9A5B20DCDC8}"/>
              </a:ext>
            </a:extLst>
          </p:cNvPr>
          <p:cNvSpPr txBox="1"/>
          <p:nvPr/>
        </p:nvSpPr>
        <p:spPr>
          <a:xfrm>
            <a:off x="806352" y="2009910"/>
            <a:ext cx="14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Teilaufgabe</a:t>
            </a:r>
            <a:r>
              <a:rPr lang="en-US" dirty="0"/>
              <a:t>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94B19-0EA6-4B4A-B97B-BEFFFC73C87E}"/>
              </a:ext>
            </a:extLst>
          </p:cNvPr>
          <p:cNvSpPr txBox="1"/>
          <p:nvPr/>
        </p:nvSpPr>
        <p:spPr>
          <a:xfrm>
            <a:off x="806352" y="2476141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Teilaufgabe</a:t>
            </a:r>
            <a:r>
              <a:rPr lang="en-US" dirty="0"/>
              <a:t>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0A6BC9-7679-40B8-83C6-B6D784FC1BE3}"/>
              </a:ext>
            </a:extLst>
          </p:cNvPr>
          <p:cNvSpPr/>
          <p:nvPr/>
        </p:nvSpPr>
        <p:spPr>
          <a:xfrm>
            <a:off x="2367884" y="2052334"/>
            <a:ext cx="174169" cy="348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757E21-B7E3-43ED-B841-72E3C99B6602}"/>
              </a:ext>
            </a:extLst>
          </p:cNvPr>
          <p:cNvSpPr/>
          <p:nvPr/>
        </p:nvSpPr>
        <p:spPr>
          <a:xfrm>
            <a:off x="2367883" y="2540000"/>
            <a:ext cx="174169" cy="348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BC95E2-E39F-4ED3-83A7-6ADC0E019EEA}"/>
              </a:ext>
            </a:extLst>
          </p:cNvPr>
          <p:cNvSpPr txBox="1"/>
          <p:nvPr/>
        </p:nvSpPr>
        <p:spPr>
          <a:xfrm>
            <a:off x="2586407" y="2031345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Teilaufgabe</a:t>
            </a:r>
            <a:r>
              <a:rPr lang="en-US" dirty="0"/>
              <a:t>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95B1D6-0267-48AE-A7EE-358EBE027AE8}"/>
              </a:ext>
            </a:extLst>
          </p:cNvPr>
          <p:cNvSpPr txBox="1"/>
          <p:nvPr/>
        </p:nvSpPr>
        <p:spPr>
          <a:xfrm>
            <a:off x="2586407" y="2497576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Teilaufgabe</a:t>
            </a:r>
            <a:r>
              <a:rPr lang="en-US" dirty="0"/>
              <a:t> 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FFCA95-6F48-4EB8-9FFF-911018772015}"/>
              </a:ext>
            </a:extLst>
          </p:cNvPr>
          <p:cNvCxnSpPr/>
          <p:nvPr/>
        </p:nvCxnSpPr>
        <p:spPr>
          <a:xfrm>
            <a:off x="2772229" y="5326743"/>
            <a:ext cx="59073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80E469-D655-4A4D-868D-C2B21E4AB90F}"/>
              </a:ext>
            </a:extLst>
          </p:cNvPr>
          <p:cNvSpPr txBox="1"/>
          <p:nvPr/>
        </p:nvSpPr>
        <p:spPr>
          <a:xfrm>
            <a:off x="2043688" y="51420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Zeit 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826F8C-DFC0-4B36-BD74-698349F5F530}"/>
              </a:ext>
            </a:extLst>
          </p:cNvPr>
          <p:cNvCxnSpPr/>
          <p:nvPr/>
        </p:nvCxnSpPr>
        <p:spPr>
          <a:xfrm>
            <a:off x="8403832" y="513481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62C9F4-D2D9-45A5-BEFF-CB2765A63549}"/>
              </a:ext>
            </a:extLst>
          </p:cNvPr>
          <p:cNvCxnSpPr/>
          <p:nvPr/>
        </p:nvCxnSpPr>
        <p:spPr>
          <a:xfrm>
            <a:off x="7282396" y="513481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16CA94-D8D6-4F66-BA80-DF64D88DDE1B}"/>
              </a:ext>
            </a:extLst>
          </p:cNvPr>
          <p:cNvCxnSpPr/>
          <p:nvPr/>
        </p:nvCxnSpPr>
        <p:spPr>
          <a:xfrm>
            <a:off x="6160964" y="513481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953D2D-13E7-4A11-9FC9-245E53F2C130}"/>
              </a:ext>
            </a:extLst>
          </p:cNvPr>
          <p:cNvCxnSpPr/>
          <p:nvPr/>
        </p:nvCxnSpPr>
        <p:spPr>
          <a:xfrm>
            <a:off x="5039532" y="513481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7D76AA-036C-4C82-9C36-FED3663B8EB1}"/>
              </a:ext>
            </a:extLst>
          </p:cNvPr>
          <p:cNvCxnSpPr/>
          <p:nvPr/>
        </p:nvCxnSpPr>
        <p:spPr>
          <a:xfrm>
            <a:off x="3918100" y="5134819"/>
            <a:ext cx="0" cy="3693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0FC61-36FA-4417-932A-21E3AF35F87E}"/>
              </a:ext>
            </a:extLst>
          </p:cNvPr>
          <p:cNvSpPr/>
          <p:nvPr/>
        </p:nvSpPr>
        <p:spPr>
          <a:xfrm>
            <a:off x="3686779" y="5532959"/>
            <a:ext cx="5064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t+1                t+2               t+3                t+4                t+5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E4F1F2-0A92-4809-B108-1186E279EBAD}"/>
              </a:ext>
            </a:extLst>
          </p:cNvPr>
          <p:cNvSpPr/>
          <p:nvPr/>
        </p:nvSpPr>
        <p:spPr>
          <a:xfrm>
            <a:off x="8651769" y="3746280"/>
            <a:ext cx="247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5. Einheit abgeschlossen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64726C-72A5-4C5B-A979-350F467FBCAD}"/>
              </a:ext>
            </a:extLst>
          </p:cNvPr>
          <p:cNvSpPr/>
          <p:nvPr/>
        </p:nvSpPr>
        <p:spPr>
          <a:xfrm>
            <a:off x="491340" y="3094558"/>
            <a:ext cx="193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Batch-Größe von 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E0555A-10E2-4F38-9C6F-A06BFDCB774D}"/>
              </a:ext>
            </a:extLst>
          </p:cNvPr>
          <p:cNvCxnSpPr/>
          <p:nvPr/>
        </p:nvCxnSpPr>
        <p:spPr>
          <a:xfrm flipH="1">
            <a:off x="8446186" y="4086695"/>
            <a:ext cx="304800" cy="4283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7D6B6CE-0130-4B56-9CD3-79E1CF1F28F6}"/>
              </a:ext>
            </a:extLst>
          </p:cNvPr>
          <p:cNvSpPr/>
          <p:nvPr/>
        </p:nvSpPr>
        <p:spPr>
          <a:xfrm>
            <a:off x="1636620" y="3745356"/>
            <a:ext cx="247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1. Einheit abgeschlossen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8015C6-F94F-46A7-8EB4-2F77E38206C9}"/>
              </a:ext>
            </a:extLst>
          </p:cNvPr>
          <p:cNvCxnSpPr>
            <a:cxnSpLocks/>
          </p:cNvCxnSpPr>
          <p:nvPr/>
        </p:nvCxnSpPr>
        <p:spPr>
          <a:xfrm>
            <a:off x="3979239" y="4114688"/>
            <a:ext cx="0" cy="4191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26FC87-8266-478F-8C8C-E90842AC8A95}"/>
              </a:ext>
            </a:extLst>
          </p:cNvPr>
          <p:cNvSpPr/>
          <p:nvPr/>
        </p:nvSpPr>
        <p:spPr>
          <a:xfrm>
            <a:off x="2780198" y="6230475"/>
            <a:ext cx="247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2. Einheit abgeschlossen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94FB10-981F-4CE2-B9A6-59B9234A1352}"/>
              </a:ext>
            </a:extLst>
          </p:cNvPr>
          <p:cNvCxnSpPr>
            <a:cxnSpLocks/>
          </p:cNvCxnSpPr>
          <p:nvPr/>
        </p:nvCxnSpPr>
        <p:spPr>
          <a:xfrm flipV="1">
            <a:off x="5143051" y="5832335"/>
            <a:ext cx="0" cy="398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F718FB-4FA1-42DF-8DC3-BDD351EC9C07}"/>
              </a:ext>
            </a:extLst>
          </p:cNvPr>
          <p:cNvCxnSpPr>
            <a:cxnSpLocks/>
          </p:cNvCxnSpPr>
          <p:nvPr/>
        </p:nvCxnSpPr>
        <p:spPr>
          <a:xfrm flipV="1">
            <a:off x="6267153" y="5832335"/>
            <a:ext cx="0" cy="398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DC9753D-E02C-4C45-B8DB-33428702A28C}"/>
              </a:ext>
            </a:extLst>
          </p:cNvPr>
          <p:cNvSpPr/>
          <p:nvPr/>
        </p:nvSpPr>
        <p:spPr>
          <a:xfrm>
            <a:off x="6176732" y="6230475"/>
            <a:ext cx="247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3. Einheit abgeschlossen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2CF84-4E62-4CD1-ADC6-6FFEFC9B4D92}"/>
              </a:ext>
            </a:extLst>
          </p:cNvPr>
          <p:cNvSpPr/>
          <p:nvPr/>
        </p:nvSpPr>
        <p:spPr>
          <a:xfrm>
            <a:off x="4982148" y="3745359"/>
            <a:ext cx="247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4. Einheit abgeschlossen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6C3795-48AB-45A1-B566-210B98113968}"/>
              </a:ext>
            </a:extLst>
          </p:cNvPr>
          <p:cNvCxnSpPr>
            <a:cxnSpLocks/>
          </p:cNvCxnSpPr>
          <p:nvPr/>
        </p:nvCxnSpPr>
        <p:spPr>
          <a:xfrm>
            <a:off x="7324767" y="4114691"/>
            <a:ext cx="0" cy="4191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4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D422DE-F7EC-4A18-ABA2-DAD9CED0DCE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47115" y="1998863"/>
            <a:ext cx="2406776" cy="26243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48DF2E-27C2-46F4-9467-6F4ED10A923C}"/>
              </a:ext>
            </a:extLst>
          </p:cNvPr>
          <p:cNvSpPr/>
          <p:nvPr/>
        </p:nvSpPr>
        <p:spPr>
          <a:xfrm>
            <a:off x="5719233" y="2092777"/>
            <a:ext cx="67734" cy="1022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1DCD5-DAB2-4DEE-8BD6-E5AF234BCD3B}"/>
              </a:ext>
            </a:extLst>
          </p:cNvPr>
          <p:cNvSpPr txBox="1"/>
          <p:nvPr/>
        </p:nvSpPr>
        <p:spPr>
          <a:xfrm>
            <a:off x="275896" y="4154214"/>
            <a:ext cx="348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 sich sehr schnell verändernde Wettbewerbssituationen reagieren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5F66B-2D4B-4278-BF4B-EF187F5647FC}"/>
              </a:ext>
            </a:extLst>
          </p:cNvPr>
          <p:cNvSpPr txBox="1"/>
          <p:nvPr/>
        </p:nvSpPr>
        <p:spPr>
          <a:xfrm>
            <a:off x="7914289" y="4154213"/>
            <a:ext cx="348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Stabile, zuverlässige und sichere Services für den Kunden bieten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DB636-0107-46D4-86DA-1DE6BF35684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00" y="2099265"/>
            <a:ext cx="823185" cy="823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B23D3-6262-4178-B1C6-AC6F64FCF3D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92" y="2417203"/>
            <a:ext cx="823185" cy="823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E6ABBC-46E6-47B2-A1E8-E0FB757F6C5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41712" y="1977272"/>
            <a:ext cx="823185" cy="823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6AD15A-641D-4192-95C1-A0CA7A1F0F7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53304" y="2292194"/>
            <a:ext cx="823185" cy="823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C8A1DF-87BD-4FAF-B266-CDC15B5E9AC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83023" y="2261253"/>
            <a:ext cx="823185" cy="8231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7762C0-C2D9-4F34-A5BA-7C6FEB6CE07B}"/>
              </a:ext>
            </a:extLst>
          </p:cNvPr>
          <p:cNvSpPr txBox="1"/>
          <p:nvPr/>
        </p:nvSpPr>
        <p:spPr>
          <a:xfrm>
            <a:off x="1319375" y="3311045"/>
            <a:ext cx="139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Entwicklung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0124A-C4F8-4A8E-84BF-F6F460BBDF7E}"/>
              </a:ext>
            </a:extLst>
          </p:cNvPr>
          <p:cNvSpPr txBox="1"/>
          <p:nvPr/>
        </p:nvSpPr>
        <p:spPr>
          <a:xfrm>
            <a:off x="8784413" y="3312224"/>
            <a:ext cx="139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Betrieb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97D39-3AE2-4A34-8E90-1FDD85D22080}"/>
              </a:ext>
            </a:extLst>
          </p:cNvPr>
          <p:cNvSpPr/>
          <p:nvPr/>
        </p:nvSpPr>
        <p:spPr>
          <a:xfrm>
            <a:off x="5921375" y="3717925"/>
            <a:ext cx="818492" cy="7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CB1BF-04F1-41DD-AE15-8BB448EDE102}"/>
              </a:ext>
            </a:extLst>
          </p:cNvPr>
          <p:cNvSpPr/>
          <p:nvPr/>
        </p:nvSpPr>
        <p:spPr>
          <a:xfrm>
            <a:off x="5721166" y="3489921"/>
            <a:ext cx="59937" cy="242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1787CF-D74B-4F49-B4B3-5EC8129072E1}"/>
              </a:ext>
            </a:extLst>
          </p:cNvPr>
          <p:cNvCxnSpPr>
            <a:cxnSpLocks/>
          </p:cNvCxnSpPr>
          <p:nvPr/>
        </p:nvCxnSpPr>
        <p:spPr>
          <a:xfrm>
            <a:off x="2017986" y="3760076"/>
            <a:ext cx="7638393" cy="1"/>
          </a:xfrm>
          <a:prstGeom prst="straightConnector1">
            <a:avLst/>
          </a:prstGeom>
          <a:ln w="28575" cap="rnd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2914BC-4FCB-4F08-B340-7A7639779907}"/>
              </a:ext>
            </a:extLst>
          </p:cNvPr>
          <p:cNvCxnSpPr>
            <a:cxnSpLocks/>
          </p:cNvCxnSpPr>
          <p:nvPr/>
        </p:nvCxnSpPr>
        <p:spPr>
          <a:xfrm>
            <a:off x="5750503" y="1762324"/>
            <a:ext cx="0" cy="3428586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32876335-BFFA-41E4-A678-630AB36DEF28}"/>
              </a:ext>
            </a:extLst>
          </p:cNvPr>
          <p:cNvSpPr/>
          <p:nvPr/>
        </p:nvSpPr>
        <p:spPr>
          <a:xfrm rot="12905573">
            <a:off x="5024619" y="3528596"/>
            <a:ext cx="1035070" cy="490929"/>
          </a:xfrm>
          <a:prstGeom prst="arc">
            <a:avLst>
              <a:gd name="adj1" fmla="val 18431534"/>
              <a:gd name="adj2" fmla="val 19914592"/>
            </a:avLst>
          </a:prstGeom>
          <a:ln w="666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A744B95-6A65-4FB4-97AC-B8FF0D5FFB54}"/>
              </a:ext>
            </a:extLst>
          </p:cNvPr>
          <p:cNvSpPr/>
          <p:nvPr/>
        </p:nvSpPr>
        <p:spPr>
          <a:xfrm rot="10337144">
            <a:off x="5425009" y="3567811"/>
            <a:ext cx="1035070" cy="490929"/>
          </a:xfrm>
          <a:prstGeom prst="arc">
            <a:avLst>
              <a:gd name="adj1" fmla="val 18431534"/>
              <a:gd name="adj2" fmla="val 19914592"/>
            </a:avLst>
          </a:prstGeom>
          <a:ln w="666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7C544B5-FD0F-47FB-A81B-2D322083B7A3}"/>
              </a:ext>
            </a:extLst>
          </p:cNvPr>
          <p:cNvSpPr/>
          <p:nvPr/>
        </p:nvSpPr>
        <p:spPr>
          <a:xfrm rot="10078703">
            <a:off x="5494386" y="4021860"/>
            <a:ext cx="1035070" cy="490929"/>
          </a:xfrm>
          <a:prstGeom prst="arc">
            <a:avLst>
              <a:gd name="adj1" fmla="val 18431534"/>
              <a:gd name="adj2" fmla="val 19914592"/>
            </a:avLst>
          </a:prstGeom>
          <a:ln w="666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4CB424-F4F6-4484-9FCD-C7A1E1101E05}"/>
              </a:ext>
            </a:extLst>
          </p:cNvPr>
          <p:cNvSpPr txBox="1"/>
          <p:nvPr/>
        </p:nvSpPr>
        <p:spPr>
          <a:xfrm>
            <a:off x="4716403" y="5313060"/>
            <a:ext cx="206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Abwärtsspirale</a:t>
            </a:r>
          </a:p>
        </p:txBody>
      </p:sp>
    </p:spTree>
    <p:extLst>
      <p:ext uri="{BB962C8B-B14F-4D97-AF65-F5344CB8AC3E}">
        <p14:creationId xmlns:p14="http://schemas.microsoft.com/office/powerpoint/2010/main" val="381686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26A12C-F4E2-42EA-BAA5-D8A4D378318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32" y="2362499"/>
            <a:ext cx="1479294" cy="15429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E84B65-F061-4AAD-9FEF-1B87F656006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14813" y="1896619"/>
            <a:ext cx="2270125" cy="2270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74154D-D27C-482F-A914-37226A5B3F0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400327" y="2258569"/>
            <a:ext cx="413147" cy="41314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CCC61B9-F2DB-47EF-9242-E22725B45B9B}"/>
              </a:ext>
            </a:extLst>
          </p:cNvPr>
          <p:cNvGrpSpPr/>
          <p:nvPr/>
        </p:nvGrpSpPr>
        <p:grpSpPr>
          <a:xfrm>
            <a:off x="3366126" y="2492636"/>
            <a:ext cx="812800" cy="1047750"/>
            <a:chOff x="1717676" y="4095750"/>
            <a:chExt cx="812800" cy="10477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19B384-FDCD-4E4B-BE90-AD47BA16D68E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7676" y="4330700"/>
              <a:ext cx="812800" cy="81280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05E15B-7184-4B6A-8F60-BE34D49FB58A}"/>
                </a:ext>
              </a:extLst>
            </p:cNvPr>
            <p:cNvSpPr/>
            <p:nvPr/>
          </p:nvSpPr>
          <p:spPr>
            <a:xfrm>
              <a:off x="1967948" y="4432564"/>
              <a:ext cx="337101" cy="138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04783F-C8C3-429E-ABF2-A584B39293E3}"/>
                </a:ext>
              </a:extLst>
            </p:cNvPr>
            <p:cNvSpPr/>
            <p:nvPr/>
          </p:nvSpPr>
          <p:spPr>
            <a:xfrm>
              <a:off x="2046818" y="4198938"/>
              <a:ext cx="171450" cy="332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1FB2B5-3DB3-455B-9B29-368CACA4FEB6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99900" y="4095750"/>
              <a:ext cx="453555" cy="4699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F17C08-F723-4CC5-8D02-BBCBCDB8746D}"/>
              </a:ext>
            </a:extLst>
          </p:cNvPr>
          <p:cNvSpPr txBox="1"/>
          <p:nvPr/>
        </p:nvSpPr>
        <p:spPr>
          <a:xfrm>
            <a:off x="2329297" y="4070037"/>
            <a:ext cx="211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/>
              <a:t>Wichtig!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1B2A-B05D-486D-842A-83DFB4BF1D38}"/>
              </a:ext>
            </a:extLst>
          </p:cNvPr>
          <p:cNvSpPr txBox="1"/>
          <p:nvPr/>
        </p:nvSpPr>
        <p:spPr>
          <a:xfrm>
            <a:off x="6467287" y="4090846"/>
            <a:ext cx="3311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/>
              <a:t>Dringlich!!11elf</a:t>
            </a:r>
          </a:p>
        </p:txBody>
      </p:sp>
    </p:spTree>
    <p:extLst>
      <p:ext uri="{BB962C8B-B14F-4D97-AF65-F5344CB8AC3E}">
        <p14:creationId xmlns:p14="http://schemas.microsoft.com/office/powerpoint/2010/main" val="422410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1B1314-F5FB-4562-92D1-EC339677965E}"/>
              </a:ext>
            </a:extLst>
          </p:cNvPr>
          <p:cNvCxnSpPr>
            <a:cxnSpLocks/>
          </p:cNvCxnSpPr>
          <p:nvPr/>
        </p:nvCxnSpPr>
        <p:spPr bwMode="auto">
          <a:xfrm>
            <a:off x="3147583" y="2780302"/>
            <a:ext cx="61206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240AD3-269A-4FF9-9718-E831021156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7583" y="2636286"/>
            <a:ext cx="0" cy="292720"/>
          </a:xfrm>
          <a:prstGeom prst="line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CA22BC-BA69-4D6A-8D3C-5242A204A615}"/>
              </a:ext>
            </a:extLst>
          </p:cNvPr>
          <p:cNvCxnSpPr>
            <a:cxnSpLocks/>
          </p:cNvCxnSpPr>
          <p:nvPr/>
        </p:nvCxnSpPr>
        <p:spPr bwMode="auto">
          <a:xfrm flipV="1">
            <a:off x="9279103" y="2636286"/>
            <a:ext cx="0" cy="292720"/>
          </a:xfrm>
          <a:prstGeom prst="line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7DD90A-31FA-464C-A97B-F2D8ED23C64F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1106" y="2636286"/>
            <a:ext cx="0" cy="292720"/>
          </a:xfrm>
          <a:prstGeom prst="line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5DB67CBF-C5E2-4BDE-8CB3-E3062D9DFF73}"/>
              </a:ext>
            </a:extLst>
          </p:cNvPr>
          <p:cNvSpPr/>
          <p:nvPr/>
        </p:nvSpPr>
        <p:spPr bwMode="auto">
          <a:xfrm rot="5400000">
            <a:off x="6031784" y="-726214"/>
            <a:ext cx="363086" cy="6131492"/>
          </a:xfrm>
          <a:prstGeom prst="leftBrace">
            <a:avLst>
              <a:gd name="adj1" fmla="val 58306"/>
              <a:gd name="adj2" fmla="val 50416"/>
            </a:avLst>
          </a:prstGeom>
          <a:noFill/>
          <a:ln w="158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63086 w 363086"/>
                      <a:gd name="connsiteY0" fmla="*/ 6131492 h 6131492"/>
                      <a:gd name="connsiteX1" fmla="*/ 181543 w 363086"/>
                      <a:gd name="connsiteY1" fmla="*/ 5919791 h 6131492"/>
                      <a:gd name="connsiteX2" fmla="*/ 181543 w 363086"/>
                      <a:gd name="connsiteY2" fmla="*/ 3302954 h 6131492"/>
                      <a:gd name="connsiteX3" fmla="*/ 0 w 363086"/>
                      <a:gd name="connsiteY3" fmla="*/ 3091253 h 6131492"/>
                      <a:gd name="connsiteX4" fmla="*/ 181543 w 363086"/>
                      <a:gd name="connsiteY4" fmla="*/ 2879552 h 6131492"/>
                      <a:gd name="connsiteX5" fmla="*/ 181543 w 363086"/>
                      <a:gd name="connsiteY5" fmla="*/ 211701 h 6131492"/>
                      <a:gd name="connsiteX6" fmla="*/ 363086 w 363086"/>
                      <a:gd name="connsiteY6" fmla="*/ 0 h 6131492"/>
                      <a:gd name="connsiteX7" fmla="*/ 363086 w 363086"/>
                      <a:gd name="connsiteY7" fmla="*/ 6131492 h 6131492"/>
                      <a:gd name="connsiteX0" fmla="*/ 363086 w 363086"/>
                      <a:gd name="connsiteY0" fmla="*/ 6131492 h 6131492"/>
                      <a:gd name="connsiteX1" fmla="*/ 181543 w 363086"/>
                      <a:gd name="connsiteY1" fmla="*/ 5919791 h 6131492"/>
                      <a:gd name="connsiteX2" fmla="*/ 181543 w 363086"/>
                      <a:gd name="connsiteY2" fmla="*/ 3302954 h 6131492"/>
                      <a:gd name="connsiteX3" fmla="*/ 0 w 363086"/>
                      <a:gd name="connsiteY3" fmla="*/ 3091253 h 6131492"/>
                      <a:gd name="connsiteX4" fmla="*/ 181543 w 363086"/>
                      <a:gd name="connsiteY4" fmla="*/ 2879552 h 6131492"/>
                      <a:gd name="connsiteX5" fmla="*/ 181543 w 363086"/>
                      <a:gd name="connsiteY5" fmla="*/ 211701 h 6131492"/>
                      <a:gd name="connsiteX6" fmla="*/ 363086 w 363086"/>
                      <a:gd name="connsiteY6" fmla="*/ 0 h 61314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3086" h="6131492" stroke="0" extrusionOk="0">
                        <a:moveTo>
                          <a:pt x="363086" y="6131492"/>
                        </a:moveTo>
                        <a:cubicBezTo>
                          <a:pt x="247143" y="6121820"/>
                          <a:pt x="175034" y="6039153"/>
                          <a:pt x="181543" y="5919791"/>
                        </a:cubicBezTo>
                        <a:cubicBezTo>
                          <a:pt x="314425" y="4820683"/>
                          <a:pt x="96592" y="3619170"/>
                          <a:pt x="181543" y="3302954"/>
                        </a:cubicBezTo>
                        <a:cubicBezTo>
                          <a:pt x="168247" y="3199020"/>
                          <a:pt x="98934" y="3098600"/>
                          <a:pt x="0" y="3091253"/>
                        </a:cubicBezTo>
                        <a:cubicBezTo>
                          <a:pt x="87253" y="3084135"/>
                          <a:pt x="185177" y="2998207"/>
                          <a:pt x="181543" y="2879552"/>
                        </a:cubicBezTo>
                        <a:cubicBezTo>
                          <a:pt x="132010" y="2107870"/>
                          <a:pt x="166734" y="978161"/>
                          <a:pt x="181543" y="211701"/>
                        </a:cubicBezTo>
                        <a:cubicBezTo>
                          <a:pt x="174860" y="93759"/>
                          <a:pt x="256817" y="5654"/>
                          <a:pt x="363086" y="0"/>
                        </a:cubicBezTo>
                        <a:cubicBezTo>
                          <a:pt x="314855" y="2238259"/>
                          <a:pt x="447541" y="4026947"/>
                          <a:pt x="363086" y="6131492"/>
                        </a:cubicBezTo>
                        <a:close/>
                      </a:path>
                      <a:path w="363086" h="6131492" fill="none" extrusionOk="0">
                        <a:moveTo>
                          <a:pt x="363086" y="6131492"/>
                        </a:moveTo>
                        <a:cubicBezTo>
                          <a:pt x="277286" y="6139589"/>
                          <a:pt x="188502" y="6038383"/>
                          <a:pt x="181543" y="5919791"/>
                        </a:cubicBezTo>
                        <a:cubicBezTo>
                          <a:pt x="19346" y="4683845"/>
                          <a:pt x="109381" y="3789088"/>
                          <a:pt x="181543" y="3302954"/>
                        </a:cubicBezTo>
                        <a:cubicBezTo>
                          <a:pt x="183450" y="3188874"/>
                          <a:pt x="100834" y="3097163"/>
                          <a:pt x="0" y="3091253"/>
                        </a:cubicBezTo>
                        <a:cubicBezTo>
                          <a:pt x="107694" y="3102699"/>
                          <a:pt x="182557" y="2997713"/>
                          <a:pt x="181543" y="2879552"/>
                        </a:cubicBezTo>
                        <a:cubicBezTo>
                          <a:pt x="331982" y="1773340"/>
                          <a:pt x="95664" y="735193"/>
                          <a:pt x="181543" y="211701"/>
                        </a:cubicBezTo>
                        <a:cubicBezTo>
                          <a:pt x="176772" y="95566"/>
                          <a:pt x="256132" y="-4617"/>
                          <a:pt x="363086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36F8ED2-CAD4-40E6-96B4-20ACDF1BBD04}"/>
              </a:ext>
            </a:extLst>
          </p:cNvPr>
          <p:cNvSpPr/>
          <p:nvPr/>
        </p:nvSpPr>
        <p:spPr bwMode="auto">
          <a:xfrm rot="16200000">
            <a:off x="7643861" y="2126210"/>
            <a:ext cx="368487" cy="2880319"/>
          </a:xfrm>
          <a:prstGeom prst="leftBrace">
            <a:avLst>
              <a:gd name="adj1" fmla="val 58306"/>
              <a:gd name="adj2" fmla="val 50208"/>
            </a:avLst>
          </a:prstGeom>
          <a:noFill/>
          <a:ln w="158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62EAAA51-B4E3-45C7-880D-D4C502C50AD1}"/>
              </a:ext>
            </a:extLst>
          </p:cNvPr>
          <p:cNvSpPr txBox="1"/>
          <p:nvPr/>
        </p:nvSpPr>
        <p:spPr>
          <a:xfrm>
            <a:off x="2783539" y="2924319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200" dirty="0"/>
              <a:t>Ticket </a:t>
            </a:r>
          </a:p>
          <a:p>
            <a:pPr algn="ctr"/>
            <a:r>
              <a:rPr lang="de-DE" sz="1200" dirty="0"/>
              <a:t>anlegen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4E7CE0F3-BDFD-4C04-9C39-984E71B728D7}"/>
              </a:ext>
            </a:extLst>
          </p:cNvPr>
          <p:cNvSpPr txBox="1"/>
          <p:nvPr/>
        </p:nvSpPr>
        <p:spPr>
          <a:xfrm>
            <a:off x="6027903" y="2880877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200" dirty="0"/>
              <a:t>Arbeit</a:t>
            </a:r>
            <a:br>
              <a:rPr lang="de-DE" sz="1200" dirty="0"/>
            </a:br>
            <a:r>
              <a:rPr lang="de-DE" sz="1200" dirty="0"/>
              <a:t>beginnt</a:t>
            </a: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FBE63AD9-851C-4444-8B1F-40492B17E082}"/>
              </a:ext>
            </a:extLst>
          </p:cNvPr>
          <p:cNvSpPr txBox="1"/>
          <p:nvPr/>
        </p:nvSpPr>
        <p:spPr>
          <a:xfrm>
            <a:off x="8665369" y="2904941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200" dirty="0"/>
              <a:t>Arbeit</a:t>
            </a:r>
            <a:br>
              <a:rPr lang="de-DE" sz="1200" dirty="0"/>
            </a:br>
            <a:r>
              <a:rPr lang="de-DE" sz="1200" dirty="0"/>
              <a:t>abgeschlossen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27FD578C-1062-4D45-9483-7A3A0EBB450D}"/>
              </a:ext>
            </a:extLst>
          </p:cNvPr>
          <p:cNvSpPr txBox="1"/>
          <p:nvPr/>
        </p:nvSpPr>
        <p:spPr>
          <a:xfrm>
            <a:off x="5513545" y="1696324"/>
            <a:ext cx="1378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200" dirty="0"/>
              <a:t>Durchlaufzeit </a:t>
            </a:r>
            <a:br>
              <a:rPr lang="de-DE" sz="1200" dirty="0"/>
            </a:br>
            <a:r>
              <a:rPr lang="de-DE" sz="1200" dirty="0"/>
              <a:t>(engl. Lead Time)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3A89D09A-3271-4601-890F-95F56830CC2C}"/>
              </a:ext>
            </a:extLst>
          </p:cNvPr>
          <p:cNvSpPr txBox="1"/>
          <p:nvPr/>
        </p:nvSpPr>
        <p:spPr>
          <a:xfrm>
            <a:off x="6967368" y="3712548"/>
            <a:ext cx="179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200" dirty="0"/>
              <a:t>Verarbeitungszeit</a:t>
            </a:r>
            <a:br>
              <a:rPr lang="de-DE" sz="1200" dirty="0"/>
            </a:br>
            <a:r>
              <a:rPr lang="de-DE" sz="1200" dirty="0"/>
              <a:t>(engl. Processing Time)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4AC6A2BD-0AC4-4D11-BCE2-BCB05A83B6B3}"/>
              </a:ext>
            </a:extLst>
          </p:cNvPr>
          <p:cNvSpPr txBox="1"/>
          <p:nvPr/>
        </p:nvSpPr>
        <p:spPr>
          <a:xfrm>
            <a:off x="1065659" y="2457136"/>
            <a:ext cx="1106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200" dirty="0"/>
              <a:t>Geschäftsziel</a:t>
            </a:r>
          </a:p>
          <a:p>
            <a:pPr algn="ctr"/>
            <a:r>
              <a:rPr lang="de-DE" sz="1200" dirty="0"/>
              <a:t>Idee</a:t>
            </a:r>
          </a:p>
          <a:p>
            <a:pPr algn="ctr"/>
            <a:r>
              <a:rPr lang="de-DE" sz="1200" dirty="0"/>
              <a:t>Hypothese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06D30-4856-4277-B0CD-486037BD336A}"/>
              </a:ext>
            </a:extLst>
          </p:cNvPr>
          <p:cNvCxnSpPr>
            <a:stCxn id="13" idx="3"/>
          </p:cNvCxnSpPr>
          <p:nvPr/>
        </p:nvCxnSpPr>
        <p:spPr>
          <a:xfrm>
            <a:off x="2172051" y="2780302"/>
            <a:ext cx="856680" cy="0"/>
          </a:xfrm>
          <a:prstGeom prst="straightConnector1">
            <a:avLst/>
          </a:prstGeom>
          <a:ln w="15875" cap="rnd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3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022AA2-C888-49F6-90A5-4FC0AF51538D}"/>
              </a:ext>
            </a:extLst>
          </p:cNvPr>
          <p:cNvGrpSpPr/>
          <p:nvPr/>
        </p:nvGrpSpPr>
        <p:grpSpPr>
          <a:xfrm>
            <a:off x="1302318" y="1262895"/>
            <a:ext cx="9409791" cy="3329426"/>
            <a:chOff x="1036486" y="2157952"/>
            <a:chExt cx="8300431" cy="2936906"/>
          </a:xfrm>
          <a:solidFill>
            <a:schemeClr val="tx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1CE22F-0E5F-457C-BC9F-618692F328C5}"/>
                </a:ext>
              </a:extLst>
            </p:cNvPr>
            <p:cNvSpPr/>
            <p:nvPr/>
          </p:nvSpPr>
          <p:spPr bwMode="auto">
            <a:xfrm>
              <a:off x="1047800" y="3574306"/>
              <a:ext cx="504056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E60404-322F-4B33-97DB-A2583B1F612D}"/>
                </a:ext>
              </a:extLst>
            </p:cNvPr>
            <p:cNvSpPr/>
            <p:nvPr/>
          </p:nvSpPr>
          <p:spPr bwMode="auto">
            <a:xfrm>
              <a:off x="1299828" y="4149080"/>
              <a:ext cx="504056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625691-8B9A-44D6-B610-DA0CEB2DB888}"/>
                </a:ext>
              </a:extLst>
            </p:cNvPr>
            <p:cNvSpPr/>
            <p:nvPr/>
          </p:nvSpPr>
          <p:spPr bwMode="auto">
            <a:xfrm>
              <a:off x="2360712" y="4149080"/>
              <a:ext cx="504056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1F986F-7094-461E-AF52-847F2FAC6881}"/>
                </a:ext>
              </a:extLst>
            </p:cNvPr>
            <p:cNvSpPr/>
            <p:nvPr/>
          </p:nvSpPr>
          <p:spPr bwMode="auto">
            <a:xfrm>
              <a:off x="2306204" y="3718322"/>
              <a:ext cx="504056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BEA5FE-A290-4776-A723-14DA15FF6C57}"/>
                </a:ext>
              </a:extLst>
            </p:cNvPr>
            <p:cNvSpPr/>
            <p:nvPr/>
          </p:nvSpPr>
          <p:spPr bwMode="auto">
            <a:xfrm>
              <a:off x="2108684" y="3294385"/>
              <a:ext cx="504056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8" name="Can 10">
              <a:extLst>
                <a:ext uri="{FF2B5EF4-FFF2-40B4-BE49-F238E27FC236}">
                  <a16:creationId xmlns:a16="http://schemas.microsoft.com/office/drawing/2014/main" id="{BF60078C-CF2D-41B8-9C1E-5BA15D5EEA07}"/>
                </a:ext>
              </a:extLst>
            </p:cNvPr>
            <p:cNvSpPr/>
            <p:nvPr/>
          </p:nvSpPr>
          <p:spPr bwMode="auto">
            <a:xfrm>
              <a:off x="3800872" y="3937048"/>
              <a:ext cx="288032" cy="424064"/>
            </a:xfrm>
            <a:prstGeom prst="ca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813" eaLnBrk="1" hangingPunct="1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665FA44C-764B-431A-96FB-20116AE3AD47}"/>
                </a:ext>
              </a:extLst>
            </p:cNvPr>
            <p:cNvSpPr/>
            <p:nvPr/>
          </p:nvSpPr>
          <p:spPr bwMode="auto">
            <a:xfrm>
              <a:off x="4525144" y="3261469"/>
              <a:ext cx="504056" cy="360040"/>
            </a:xfrm>
            <a:prstGeom prst="clou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813" eaLnBrk="1" hangingPunct="1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33F2A5F9-1688-4874-AA81-AD494E67CD5D}"/>
                </a:ext>
              </a:extLst>
            </p:cNvPr>
            <p:cNvSpPr/>
            <p:nvPr/>
          </p:nvSpPr>
          <p:spPr bwMode="auto">
            <a:xfrm>
              <a:off x="4700972" y="3718322"/>
              <a:ext cx="504056" cy="360040"/>
            </a:xfrm>
            <a:prstGeom prst="clou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813" eaLnBrk="1" hangingPunct="1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pic>
          <p:nvPicPr>
            <p:cNvPr id="11" name="Graphic 16" descr="Man">
              <a:extLst>
                <a:ext uri="{FF2B5EF4-FFF2-40B4-BE49-F238E27FC236}">
                  <a16:creationId xmlns:a16="http://schemas.microsoft.com/office/drawing/2014/main" id="{C411AC11-5EC6-46A1-928C-5BCE07A5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019" y="2859495"/>
              <a:ext cx="504057" cy="504057"/>
            </a:xfrm>
            <a:prstGeom prst="rect">
              <a:avLst/>
            </a:prstGeom>
          </p:spPr>
        </p:pic>
        <p:pic>
          <p:nvPicPr>
            <p:cNvPr id="12" name="Graphic 18" descr="Team">
              <a:extLst>
                <a:ext uri="{FF2B5EF4-FFF2-40B4-BE49-F238E27FC236}">
                  <a16:creationId xmlns:a16="http://schemas.microsoft.com/office/drawing/2014/main" id="{7FD28143-24B0-47DB-A484-FEEF7D79B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3898" y="4078362"/>
              <a:ext cx="603957" cy="6039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06AC9D-BC4E-47E9-A354-99F0FBB3650C}"/>
                </a:ext>
              </a:extLst>
            </p:cNvPr>
            <p:cNvSpPr/>
            <p:nvPr/>
          </p:nvSpPr>
          <p:spPr bwMode="auto">
            <a:xfrm>
              <a:off x="5912956" y="3284984"/>
              <a:ext cx="504056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53D05A-0A82-488E-B53E-8AA01C82D670}"/>
                </a:ext>
              </a:extLst>
            </p:cNvPr>
            <p:cNvSpPr/>
            <p:nvPr/>
          </p:nvSpPr>
          <p:spPr bwMode="auto">
            <a:xfrm>
              <a:off x="4490127" y="2739318"/>
              <a:ext cx="504056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pic>
          <p:nvPicPr>
            <p:cNvPr id="15" name="Graphic 21" descr="Man">
              <a:extLst>
                <a:ext uri="{FF2B5EF4-FFF2-40B4-BE49-F238E27FC236}">
                  <a16:creationId xmlns:a16="http://schemas.microsoft.com/office/drawing/2014/main" id="{0024305F-2BF3-4A05-A19B-08A678C84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8843" y="2924943"/>
              <a:ext cx="504057" cy="504057"/>
            </a:xfrm>
            <a:prstGeom prst="rect">
              <a:avLst/>
            </a:prstGeom>
          </p:spPr>
        </p:pic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A0249CDC-3AB6-4F37-ACBB-201FACFBF3F2}"/>
                </a:ext>
              </a:extLst>
            </p:cNvPr>
            <p:cNvSpPr/>
            <p:nvPr/>
          </p:nvSpPr>
          <p:spPr bwMode="auto">
            <a:xfrm>
              <a:off x="6417012" y="3846513"/>
              <a:ext cx="504056" cy="360040"/>
            </a:xfrm>
            <a:prstGeom prst="clou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813" eaLnBrk="1" hangingPunct="1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pic>
          <p:nvPicPr>
            <p:cNvPr id="17" name="Graphic 23" descr="Team">
              <a:extLst>
                <a:ext uri="{FF2B5EF4-FFF2-40B4-BE49-F238E27FC236}">
                  <a16:creationId xmlns:a16="http://schemas.microsoft.com/office/drawing/2014/main" id="{1C6DDC01-59CB-49C0-A79D-7E990BC6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3359" y="3314775"/>
              <a:ext cx="603957" cy="603957"/>
            </a:xfrm>
            <a:prstGeom prst="rect">
              <a:avLst/>
            </a:prstGeom>
          </p:spPr>
        </p:pic>
        <p:pic>
          <p:nvPicPr>
            <p:cNvPr id="18" name="Graphic 29" descr="Envelope">
              <a:extLst>
                <a:ext uri="{FF2B5EF4-FFF2-40B4-BE49-F238E27FC236}">
                  <a16:creationId xmlns:a16="http://schemas.microsoft.com/office/drawing/2014/main" id="{AB194DE9-69D9-409D-A7D0-9EEFCD75C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2990" y="2938859"/>
              <a:ext cx="270620" cy="270620"/>
            </a:xfrm>
            <a:prstGeom prst="rect">
              <a:avLst/>
            </a:prstGeom>
          </p:spPr>
        </p:pic>
        <p:pic>
          <p:nvPicPr>
            <p:cNvPr id="19" name="Graphic 31" descr="Receiver">
              <a:extLst>
                <a:ext uri="{FF2B5EF4-FFF2-40B4-BE49-F238E27FC236}">
                  <a16:creationId xmlns:a16="http://schemas.microsoft.com/office/drawing/2014/main" id="{2077BE8A-76A8-4BF8-A776-AD556964C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6486" y="2831391"/>
              <a:ext cx="277976" cy="27797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D6A4B1-CBF9-4B63-BDC8-B6A868C1C201}"/>
                </a:ext>
              </a:extLst>
            </p:cNvPr>
            <p:cNvSpPr/>
            <p:nvPr/>
          </p:nvSpPr>
          <p:spPr bwMode="auto">
            <a:xfrm>
              <a:off x="7857608" y="2829692"/>
              <a:ext cx="504056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6D7548-8D23-40C5-95AE-5CEC3DF815C4}"/>
                </a:ext>
              </a:extLst>
            </p:cNvPr>
            <p:cNvSpPr/>
            <p:nvPr/>
          </p:nvSpPr>
          <p:spPr bwMode="auto">
            <a:xfrm>
              <a:off x="8254243" y="3378469"/>
              <a:ext cx="504056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pic>
          <p:nvPicPr>
            <p:cNvPr id="22" name="Graphic 34" descr="Man">
              <a:extLst>
                <a:ext uri="{FF2B5EF4-FFF2-40B4-BE49-F238E27FC236}">
                  <a16:creationId xmlns:a16="http://schemas.microsoft.com/office/drawing/2014/main" id="{7601776E-4540-428E-9A83-F85A1E1F1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6637" y="2631305"/>
              <a:ext cx="504057" cy="504057"/>
            </a:xfrm>
            <a:prstGeom prst="rect">
              <a:avLst/>
            </a:prstGeom>
          </p:spPr>
        </p:pic>
        <p:cxnSp>
          <p:nvCxnSpPr>
            <p:cNvPr id="23" name="Elbow Connector 36">
              <a:extLst>
                <a:ext uri="{FF2B5EF4-FFF2-40B4-BE49-F238E27FC236}">
                  <a16:creationId xmlns:a16="http://schemas.microsoft.com/office/drawing/2014/main" id="{C5861F59-B4C1-4D0F-9F52-16398776D068}"/>
                </a:ext>
              </a:extLst>
            </p:cNvPr>
            <p:cNvCxnSpPr>
              <a:stCxn id="3" idx="0"/>
              <a:endCxn id="11" idx="1"/>
            </p:cNvCxnSpPr>
            <p:nvPr/>
          </p:nvCxnSpPr>
          <p:spPr bwMode="auto">
            <a:xfrm rot="5400000" flipH="1" flipV="1">
              <a:off x="1179532" y="3231820"/>
              <a:ext cx="462782" cy="222191"/>
            </a:xfrm>
            <a:prstGeom prst="bentConnector2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2A4F09B-7FA9-4BE2-88EF-13711E0AEFCA}"/>
                </a:ext>
              </a:extLst>
            </p:cNvPr>
            <p:cNvCxnSpPr>
              <a:stCxn id="3" idx="3"/>
              <a:endCxn id="7" idx="1"/>
            </p:cNvCxnSpPr>
            <p:nvPr/>
          </p:nvCxnSpPr>
          <p:spPr bwMode="auto">
            <a:xfrm flipV="1">
              <a:off x="1551856" y="3438401"/>
              <a:ext cx="556828" cy="27992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6E1DD65-6BDC-4423-BD8E-E5D39825A47E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 bwMode="auto">
            <a:xfrm>
              <a:off x="1551856" y="3718322"/>
              <a:ext cx="754348" cy="144016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40C5E3A-894F-450F-BE15-BCA1400E694C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 bwMode="auto">
            <a:xfrm>
              <a:off x="1551856" y="3718322"/>
              <a:ext cx="808856" cy="574774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loud 26">
              <a:extLst>
                <a:ext uri="{FF2B5EF4-FFF2-40B4-BE49-F238E27FC236}">
                  <a16:creationId xmlns:a16="http://schemas.microsoft.com/office/drawing/2014/main" id="{A46612F7-DCD9-44E6-9D7C-E01146CD3BC4}"/>
                </a:ext>
              </a:extLst>
            </p:cNvPr>
            <p:cNvSpPr/>
            <p:nvPr/>
          </p:nvSpPr>
          <p:spPr bwMode="auto">
            <a:xfrm>
              <a:off x="1822441" y="4734818"/>
              <a:ext cx="504056" cy="360040"/>
            </a:xfrm>
            <a:prstGeom prst="clou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813" eaLnBrk="1" hangingPunct="1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28" name="Elbow Connector 46">
              <a:extLst>
                <a:ext uri="{FF2B5EF4-FFF2-40B4-BE49-F238E27FC236}">
                  <a16:creationId xmlns:a16="http://schemas.microsoft.com/office/drawing/2014/main" id="{2F517B4E-E043-4009-AE1D-1D208055DACD}"/>
                </a:ext>
              </a:extLst>
            </p:cNvPr>
            <p:cNvCxnSpPr>
              <a:cxnSpLocks/>
              <a:stCxn id="4" idx="2"/>
              <a:endCxn id="27" idx="2"/>
            </p:cNvCxnSpPr>
            <p:nvPr/>
          </p:nvCxnSpPr>
          <p:spPr bwMode="auto">
            <a:xfrm rot="16200000" flipH="1">
              <a:off x="1449067" y="4539900"/>
              <a:ext cx="477726" cy="272149"/>
            </a:xfrm>
            <a:prstGeom prst="bentConnector2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84D789-1209-49D6-9A10-6D317ED9299B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 bwMode="auto">
            <a:xfrm>
              <a:off x="1299828" y="3862338"/>
              <a:ext cx="252028" cy="286742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8E99DD-8B50-4F61-8F97-FDCAA54A964F}"/>
                </a:ext>
              </a:extLst>
            </p:cNvPr>
            <p:cNvCxnSpPr>
              <a:cxnSpLocks/>
              <a:stCxn id="6" idx="3"/>
            </p:cNvCxnSpPr>
            <p:nvPr/>
          </p:nvCxnSpPr>
          <p:spPr bwMode="auto">
            <a:xfrm>
              <a:off x="2810260" y="3862338"/>
              <a:ext cx="988255" cy="283964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CAAC553-7784-49FA-9BE5-4DF9632D35E2}"/>
                </a:ext>
              </a:extLst>
            </p:cNvPr>
            <p:cNvCxnSpPr>
              <a:cxnSpLocks/>
              <a:stCxn id="5" idx="3"/>
              <a:endCxn id="8" idx="2"/>
            </p:cNvCxnSpPr>
            <p:nvPr/>
          </p:nvCxnSpPr>
          <p:spPr bwMode="auto">
            <a:xfrm flipV="1">
              <a:off x="2864768" y="4149080"/>
              <a:ext cx="936104" cy="144016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80A5E6B-FD86-4B7D-B09E-93FB2A67FBF2}"/>
                </a:ext>
              </a:extLst>
            </p:cNvPr>
            <p:cNvCxnSpPr>
              <a:cxnSpLocks/>
              <a:stCxn id="18" idx="3"/>
              <a:endCxn id="15" idx="1"/>
            </p:cNvCxnSpPr>
            <p:nvPr/>
          </p:nvCxnSpPr>
          <p:spPr bwMode="auto">
            <a:xfrm>
              <a:off x="3133610" y="3074169"/>
              <a:ext cx="415233" cy="102803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C15EF12-2D78-4519-A1FA-39AFD094C647}"/>
                </a:ext>
              </a:extLst>
            </p:cNvPr>
            <p:cNvCxnSpPr>
              <a:cxnSpLocks/>
              <a:stCxn id="15" idx="3"/>
              <a:endCxn id="14" idx="1"/>
            </p:cNvCxnSpPr>
            <p:nvPr/>
          </p:nvCxnSpPr>
          <p:spPr bwMode="auto">
            <a:xfrm flipV="1">
              <a:off x="4052900" y="2883334"/>
              <a:ext cx="437227" cy="293638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541D9CE-011F-43D8-AA3B-F008189E96F4}"/>
                </a:ext>
              </a:extLst>
            </p:cNvPr>
            <p:cNvCxnSpPr>
              <a:cxnSpLocks/>
              <a:stCxn id="15" idx="3"/>
              <a:endCxn id="9" idx="2"/>
            </p:cNvCxnSpPr>
            <p:nvPr/>
          </p:nvCxnSpPr>
          <p:spPr bwMode="auto">
            <a:xfrm>
              <a:off x="4052900" y="3176972"/>
              <a:ext cx="473808" cy="264517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85658B-7402-4D53-844D-AD2A33637C95}"/>
                </a:ext>
              </a:extLst>
            </p:cNvPr>
            <p:cNvSpPr/>
            <p:nvPr/>
          </p:nvSpPr>
          <p:spPr bwMode="auto">
            <a:xfrm>
              <a:off x="4360075" y="4682319"/>
              <a:ext cx="504056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281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36" name="Elbow Connector 68">
              <a:extLst>
                <a:ext uri="{FF2B5EF4-FFF2-40B4-BE49-F238E27FC236}">
                  <a16:creationId xmlns:a16="http://schemas.microsoft.com/office/drawing/2014/main" id="{632F443D-1283-4B77-84B6-A1CE473C406B}"/>
                </a:ext>
              </a:extLst>
            </p:cNvPr>
            <p:cNvCxnSpPr>
              <a:cxnSpLocks/>
              <a:stCxn id="35" idx="0"/>
              <a:endCxn id="8" idx="4"/>
            </p:cNvCxnSpPr>
            <p:nvPr/>
          </p:nvCxnSpPr>
          <p:spPr bwMode="auto">
            <a:xfrm rot="16200000" flipV="1">
              <a:off x="4083885" y="4154100"/>
              <a:ext cx="533239" cy="523199"/>
            </a:xfrm>
            <a:prstGeom prst="bentConnector2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Folded Corner 71">
              <a:extLst>
                <a:ext uri="{FF2B5EF4-FFF2-40B4-BE49-F238E27FC236}">
                  <a16:creationId xmlns:a16="http://schemas.microsoft.com/office/drawing/2014/main" id="{39302084-91C1-4F65-963E-42D002E13DCC}"/>
                </a:ext>
              </a:extLst>
            </p:cNvPr>
            <p:cNvSpPr/>
            <p:nvPr/>
          </p:nvSpPr>
          <p:spPr bwMode="auto">
            <a:xfrm flipV="1">
              <a:off x="4462731" y="4268192"/>
              <a:ext cx="228669" cy="288031"/>
            </a:xfrm>
            <a:prstGeom prst="foldedCorner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2813" eaLnBrk="1" hangingPunct="1">
                <a:spcBef>
                  <a:spcPct val="20000"/>
                </a:spcBef>
              </a:pPr>
              <a:endParaRPr lang="de-DE"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75497B-6550-47DC-B7C7-88DCA06008AE}"/>
                </a:ext>
              </a:extLst>
            </p:cNvPr>
            <p:cNvCxnSpPr>
              <a:cxnSpLocks/>
              <a:stCxn id="12" idx="1"/>
              <a:endCxn id="35" idx="3"/>
            </p:cNvCxnSpPr>
            <p:nvPr/>
          </p:nvCxnSpPr>
          <p:spPr bwMode="auto">
            <a:xfrm flipH="1">
              <a:off x="4864131" y="4380341"/>
              <a:ext cx="429767" cy="445994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Elbow Connector 76">
              <a:extLst>
                <a:ext uri="{FF2B5EF4-FFF2-40B4-BE49-F238E27FC236}">
                  <a16:creationId xmlns:a16="http://schemas.microsoft.com/office/drawing/2014/main" id="{D3F79469-9B8E-488F-85B3-561CCFEE05CF}"/>
                </a:ext>
              </a:extLst>
            </p:cNvPr>
            <p:cNvCxnSpPr>
              <a:cxnSpLocks/>
              <a:stCxn id="12" idx="0"/>
              <a:endCxn id="10" idx="0"/>
            </p:cNvCxnSpPr>
            <p:nvPr/>
          </p:nvCxnSpPr>
          <p:spPr bwMode="auto">
            <a:xfrm rot="16200000" flipV="1">
              <a:off x="5310233" y="3792717"/>
              <a:ext cx="180020" cy="391269"/>
            </a:xfrm>
            <a:prstGeom prst="bentConnector2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67E22A1-7B86-4162-9A25-6CAD25B31ECA}"/>
                </a:ext>
              </a:extLst>
            </p:cNvPr>
            <p:cNvCxnSpPr>
              <a:cxnSpLocks/>
              <a:stCxn id="13" idx="0"/>
              <a:endCxn id="14" idx="3"/>
            </p:cNvCxnSpPr>
            <p:nvPr/>
          </p:nvCxnSpPr>
          <p:spPr bwMode="auto">
            <a:xfrm flipH="1" flipV="1">
              <a:off x="4994183" y="2883334"/>
              <a:ext cx="1170801" cy="40165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82">
              <a:extLst>
                <a:ext uri="{FF2B5EF4-FFF2-40B4-BE49-F238E27FC236}">
                  <a16:creationId xmlns:a16="http://schemas.microsoft.com/office/drawing/2014/main" id="{EE478D93-6E03-44BB-A436-D9D81643457D}"/>
                </a:ext>
              </a:extLst>
            </p:cNvPr>
            <p:cNvCxnSpPr>
              <a:cxnSpLocks/>
              <a:stCxn id="13" idx="0"/>
              <a:endCxn id="22" idx="1"/>
            </p:cNvCxnSpPr>
            <p:nvPr/>
          </p:nvCxnSpPr>
          <p:spPr bwMode="auto">
            <a:xfrm rot="5400000" flipH="1" flipV="1">
              <a:off x="6139985" y="2908333"/>
              <a:ext cx="401650" cy="351653"/>
            </a:xfrm>
            <a:prstGeom prst="bentConnector2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Graphic 85" descr="Envelope">
              <a:extLst>
                <a:ext uri="{FF2B5EF4-FFF2-40B4-BE49-F238E27FC236}">
                  <a16:creationId xmlns:a16="http://schemas.microsoft.com/office/drawing/2014/main" id="{A2F5EDB2-A04C-4A5F-9275-2E5B0BD56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64983" y="2584138"/>
              <a:ext cx="270620" cy="270620"/>
            </a:xfrm>
            <a:prstGeom prst="rect">
              <a:avLst/>
            </a:prstGeom>
          </p:spPr>
        </p:pic>
        <p:pic>
          <p:nvPicPr>
            <p:cNvPr id="43" name="Graphic 87" descr="Meeting">
              <a:extLst>
                <a:ext uri="{FF2B5EF4-FFF2-40B4-BE49-F238E27FC236}">
                  <a16:creationId xmlns:a16="http://schemas.microsoft.com/office/drawing/2014/main" id="{AA82864B-4234-43D1-875F-4A44E7FBD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59662" y="2174032"/>
              <a:ext cx="677255" cy="677255"/>
            </a:xfrm>
            <a:prstGeom prst="rect">
              <a:avLst/>
            </a:prstGeom>
          </p:spPr>
        </p:pic>
        <p:cxnSp>
          <p:nvCxnSpPr>
            <p:cNvPr id="44" name="Elbow Connector 88">
              <a:extLst>
                <a:ext uri="{FF2B5EF4-FFF2-40B4-BE49-F238E27FC236}">
                  <a16:creationId xmlns:a16="http://schemas.microsoft.com/office/drawing/2014/main" id="{B19D09B0-FD19-465A-870F-DC1D89719480}"/>
                </a:ext>
              </a:extLst>
            </p:cNvPr>
            <p:cNvCxnSpPr>
              <a:cxnSpLocks/>
              <a:stCxn id="43" idx="2"/>
              <a:endCxn id="20" idx="3"/>
            </p:cNvCxnSpPr>
            <p:nvPr/>
          </p:nvCxnSpPr>
          <p:spPr bwMode="auto">
            <a:xfrm rot="5400000">
              <a:off x="8618767" y="2594184"/>
              <a:ext cx="122421" cy="636626"/>
            </a:xfrm>
            <a:prstGeom prst="bentConnector2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93">
              <a:extLst>
                <a:ext uri="{FF2B5EF4-FFF2-40B4-BE49-F238E27FC236}">
                  <a16:creationId xmlns:a16="http://schemas.microsoft.com/office/drawing/2014/main" id="{B4E86E75-0334-4C29-9B99-A63B2A2067F9}"/>
                </a:ext>
              </a:extLst>
            </p:cNvPr>
            <p:cNvCxnSpPr>
              <a:cxnSpLocks/>
              <a:stCxn id="22" idx="3"/>
              <a:endCxn id="43" idx="1"/>
            </p:cNvCxnSpPr>
            <p:nvPr/>
          </p:nvCxnSpPr>
          <p:spPr bwMode="auto">
            <a:xfrm flipV="1">
              <a:off x="7020694" y="2512660"/>
              <a:ext cx="1638968" cy="370674"/>
            </a:xfrm>
            <a:prstGeom prst="bentConnector3">
              <a:avLst>
                <a:gd name="adj1" fmla="val 22879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Graphic 97" descr="Receiver">
              <a:extLst>
                <a:ext uri="{FF2B5EF4-FFF2-40B4-BE49-F238E27FC236}">
                  <a16:creationId xmlns:a16="http://schemas.microsoft.com/office/drawing/2014/main" id="{6190CCBE-1EBD-4BA5-AF6C-B570E481E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01190" y="2157952"/>
              <a:ext cx="277976" cy="277976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D240749-47D3-4048-9A06-94C413E89B98}"/>
                </a:ext>
              </a:extLst>
            </p:cNvPr>
            <p:cNvCxnSpPr>
              <a:cxnSpLocks/>
              <a:stCxn id="17" idx="3"/>
              <a:endCxn id="21" idx="1"/>
            </p:cNvCxnSpPr>
            <p:nvPr/>
          </p:nvCxnSpPr>
          <p:spPr bwMode="auto">
            <a:xfrm flipV="1">
              <a:off x="7797316" y="3522485"/>
              <a:ext cx="456927" cy="9426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272381-9A55-4E12-98B9-59572FAD5BFC}"/>
                </a:ext>
              </a:extLst>
            </p:cNvPr>
            <p:cNvCxnSpPr>
              <a:cxnSpLocks/>
              <a:stCxn id="17" idx="1"/>
              <a:endCxn id="13" idx="3"/>
            </p:cNvCxnSpPr>
            <p:nvPr/>
          </p:nvCxnSpPr>
          <p:spPr bwMode="auto">
            <a:xfrm flipH="1" flipV="1">
              <a:off x="6417012" y="3429000"/>
              <a:ext cx="776347" cy="187754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Elbow Connector 104">
              <a:extLst>
                <a:ext uri="{FF2B5EF4-FFF2-40B4-BE49-F238E27FC236}">
                  <a16:creationId xmlns:a16="http://schemas.microsoft.com/office/drawing/2014/main" id="{88A002D8-125C-434B-BBF9-4658B913682A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 bwMode="auto">
            <a:xfrm rot="5400000">
              <a:off x="7154093" y="3685287"/>
              <a:ext cx="107801" cy="574690"/>
            </a:xfrm>
            <a:prstGeom prst="bentConnector2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0" name="Graphic 110" descr="Siren">
              <a:extLst>
                <a:ext uri="{FF2B5EF4-FFF2-40B4-BE49-F238E27FC236}">
                  <a16:creationId xmlns:a16="http://schemas.microsoft.com/office/drawing/2014/main" id="{AB9E4728-9F1E-4FE2-AE48-A08657FB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43000" y="4556223"/>
              <a:ext cx="360040" cy="360040"/>
            </a:xfrm>
            <a:prstGeom prst="rect">
              <a:avLst/>
            </a:prstGeom>
          </p:spPr>
        </p:pic>
        <p:pic>
          <p:nvPicPr>
            <p:cNvPr id="51" name="Graphic 112" descr="Siren">
              <a:extLst>
                <a:ext uri="{FF2B5EF4-FFF2-40B4-BE49-F238E27FC236}">
                  <a16:creationId xmlns:a16="http://schemas.microsoft.com/office/drawing/2014/main" id="{0B006EA5-FAC4-4901-BB17-97656F7D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04824" y="3202552"/>
              <a:ext cx="360040" cy="360040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6C5847-410B-42DB-80D0-776AA950286E}"/>
                </a:ext>
              </a:extLst>
            </p:cNvPr>
            <p:cNvCxnSpPr>
              <a:cxnSpLocks/>
              <a:stCxn id="13" idx="1"/>
            </p:cNvCxnSpPr>
            <p:nvPr/>
          </p:nvCxnSpPr>
          <p:spPr bwMode="auto">
            <a:xfrm flipH="1">
              <a:off x="5152833" y="3429000"/>
              <a:ext cx="760123" cy="319898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698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9E6BFC-BF91-451D-9523-0D2F8D586154}"/>
              </a:ext>
            </a:extLst>
          </p:cNvPr>
          <p:cNvCxnSpPr>
            <a:cxnSpLocks/>
          </p:cNvCxnSpPr>
          <p:nvPr/>
        </p:nvCxnSpPr>
        <p:spPr bwMode="auto">
          <a:xfrm>
            <a:off x="3251684" y="2741148"/>
            <a:ext cx="5688632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3591B1-E48A-42CA-826E-D2672173296B}"/>
              </a:ext>
            </a:extLst>
          </p:cNvPr>
          <p:cNvCxnSpPr>
            <a:cxnSpLocks/>
          </p:cNvCxnSpPr>
          <p:nvPr/>
        </p:nvCxnSpPr>
        <p:spPr bwMode="auto">
          <a:xfrm flipV="1">
            <a:off x="8951156" y="2597132"/>
            <a:ext cx="0" cy="292720"/>
          </a:xfrm>
          <a:prstGeom prst="line">
            <a:avLst/>
          </a:prstGeom>
          <a:noFill/>
          <a:ln w="25400" cap="flat" cmpd="sng" algn="ctr">
            <a:solidFill>
              <a:srgbClr val="69696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E0C3B0-13BD-49D7-A284-47B91BAA21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251684" y="2597132"/>
            <a:ext cx="0" cy="292720"/>
          </a:xfrm>
          <a:prstGeom prst="line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D28B6666-B08E-4838-A06D-C0951B66DB56}"/>
              </a:ext>
            </a:extLst>
          </p:cNvPr>
          <p:cNvSpPr/>
          <p:nvPr/>
        </p:nvSpPr>
        <p:spPr bwMode="auto">
          <a:xfrm rot="5400000" flipH="1" flipV="1">
            <a:off x="5911756" y="728441"/>
            <a:ext cx="368477" cy="5688633"/>
          </a:xfrm>
          <a:prstGeom prst="leftBrace">
            <a:avLst>
              <a:gd name="adj1" fmla="val 58306"/>
              <a:gd name="adj2" fmla="val 50208"/>
            </a:avLst>
          </a:prstGeom>
          <a:noFill/>
          <a:ln w="158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3B83C9BA-47F0-4854-8525-673AE7DED3B2}"/>
              </a:ext>
            </a:extLst>
          </p:cNvPr>
          <p:cNvSpPr txBox="1"/>
          <p:nvPr/>
        </p:nvSpPr>
        <p:spPr>
          <a:xfrm>
            <a:off x="2908481" y="2895999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200" dirty="0"/>
              <a:t>Arbeit</a:t>
            </a:r>
            <a:br>
              <a:rPr lang="de-DE" sz="1200" dirty="0"/>
            </a:br>
            <a:r>
              <a:rPr lang="de-DE" sz="1200" dirty="0"/>
              <a:t>beginnt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9B2573B2-134D-4967-A6B1-405F5BEF0576}"/>
              </a:ext>
            </a:extLst>
          </p:cNvPr>
          <p:cNvSpPr txBox="1"/>
          <p:nvPr/>
        </p:nvSpPr>
        <p:spPr>
          <a:xfrm>
            <a:off x="5197574" y="3766532"/>
            <a:ext cx="179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200" dirty="0"/>
              <a:t>Verarbeitungszeit</a:t>
            </a:r>
            <a:br>
              <a:rPr lang="de-DE" sz="1200" dirty="0"/>
            </a:br>
            <a:r>
              <a:rPr lang="de-DE" sz="1200" dirty="0"/>
              <a:t>(engl. Processing Time)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86CBC60-D649-4BF3-965A-523DC28EFCC9}"/>
              </a:ext>
            </a:extLst>
          </p:cNvPr>
          <p:cNvSpPr/>
          <p:nvPr/>
        </p:nvSpPr>
        <p:spPr bwMode="auto">
          <a:xfrm rot="5400000" flipV="1">
            <a:off x="7567937" y="1001473"/>
            <a:ext cx="368489" cy="2376259"/>
          </a:xfrm>
          <a:prstGeom prst="leftBrace">
            <a:avLst>
              <a:gd name="adj1" fmla="val 58306"/>
              <a:gd name="adj2" fmla="val 50208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EB7473BF-DC63-45EC-9A64-6F5FDAEAA8AB}"/>
              </a:ext>
            </a:extLst>
          </p:cNvPr>
          <p:cNvSpPr txBox="1"/>
          <p:nvPr/>
        </p:nvSpPr>
        <p:spPr>
          <a:xfrm>
            <a:off x="7212610" y="1495270"/>
            <a:ext cx="107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200" dirty="0"/>
              <a:t>Deployment</a:t>
            </a:r>
            <a:br>
              <a:rPr lang="de-DE" sz="1200" dirty="0"/>
            </a:br>
            <a:r>
              <a:rPr lang="de-DE" sz="1200" dirty="0"/>
              <a:t>Durchlaufzeit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85E66BE2-2D31-442C-9843-3F4E1B8E02CB}"/>
              </a:ext>
            </a:extLst>
          </p:cNvPr>
          <p:cNvSpPr txBox="1"/>
          <p:nvPr/>
        </p:nvSpPr>
        <p:spPr>
          <a:xfrm>
            <a:off x="5805886" y="2877705"/>
            <a:ext cx="1513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200" dirty="0"/>
              <a:t>Check-In in </a:t>
            </a:r>
            <a:br>
              <a:rPr lang="de-DE" sz="1200" dirty="0"/>
            </a:br>
            <a:r>
              <a:rPr lang="de-DE" sz="1200" dirty="0"/>
              <a:t>Versionsverwaltung</a:t>
            </a: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628B7B97-2EDA-4B11-A813-1F821743B4C2}"/>
              </a:ext>
            </a:extLst>
          </p:cNvPr>
          <p:cNvSpPr txBox="1"/>
          <p:nvPr/>
        </p:nvSpPr>
        <p:spPr>
          <a:xfrm>
            <a:off x="8177517" y="2877705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200" dirty="0"/>
              <a:t>Änderung läuft in</a:t>
            </a:r>
            <a:br>
              <a:rPr lang="de-DE" sz="1200" dirty="0"/>
            </a:br>
            <a:r>
              <a:rPr lang="de-DE" sz="1200" dirty="0"/>
              <a:t>Produktivumgebung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0B6132-8A9F-47D5-8FDE-AC4AD991BD5F}"/>
              </a:ext>
            </a:extLst>
          </p:cNvPr>
          <p:cNvCxnSpPr>
            <a:stCxn id="10" idx="0"/>
          </p:cNvCxnSpPr>
          <p:nvPr/>
        </p:nvCxnSpPr>
        <p:spPr bwMode="auto">
          <a:xfrm flipV="1">
            <a:off x="6562440" y="2740048"/>
            <a:ext cx="961692" cy="137657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534025-093D-4B69-BEAD-199CE5F7583F}"/>
              </a:ext>
            </a:extLst>
          </p:cNvPr>
          <p:cNvCxnSpPr>
            <a:cxnSpLocks/>
          </p:cNvCxnSpPr>
          <p:nvPr/>
        </p:nvCxnSpPr>
        <p:spPr bwMode="auto">
          <a:xfrm>
            <a:off x="2019879" y="2741148"/>
            <a:ext cx="1231805" cy="0"/>
          </a:xfrm>
          <a:prstGeom prst="line">
            <a:avLst/>
          </a:prstGeom>
          <a:noFill/>
          <a:ln w="25400" cap="rnd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E4E423-CE8A-483B-9998-861423302791}"/>
              </a:ext>
            </a:extLst>
          </p:cNvPr>
          <p:cNvCxnSpPr>
            <a:cxnSpLocks/>
          </p:cNvCxnSpPr>
          <p:nvPr/>
        </p:nvCxnSpPr>
        <p:spPr bwMode="auto">
          <a:xfrm flipV="1">
            <a:off x="6562440" y="2594788"/>
            <a:ext cx="0" cy="292720"/>
          </a:xfrm>
          <a:prstGeom prst="line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F0688C-D3DE-4A91-AB18-CED181442F48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9879" y="2603279"/>
            <a:ext cx="0" cy="292720"/>
          </a:xfrm>
          <a:prstGeom prst="line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DE3A2082-823D-42C1-8A3F-F300F00CA151}"/>
              </a:ext>
            </a:extLst>
          </p:cNvPr>
          <p:cNvSpPr txBox="1"/>
          <p:nvPr/>
        </p:nvSpPr>
        <p:spPr>
          <a:xfrm>
            <a:off x="1634196" y="287770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200" dirty="0"/>
              <a:t>Ticket</a:t>
            </a:r>
            <a:br>
              <a:rPr lang="de-DE" sz="1200" dirty="0"/>
            </a:br>
            <a:r>
              <a:rPr lang="de-DE" sz="1200" dirty="0"/>
              <a:t>angelegt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2EB5A972-1BD3-4C15-B70A-60EABE823844}"/>
              </a:ext>
            </a:extLst>
          </p:cNvPr>
          <p:cNvSpPr txBox="1"/>
          <p:nvPr/>
        </p:nvSpPr>
        <p:spPr>
          <a:xfrm>
            <a:off x="5328055" y="35818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36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93776-5924-4FD1-B4FB-B03ABCE96F95}"/>
              </a:ext>
            </a:extLst>
          </p:cNvPr>
          <p:cNvSpPr/>
          <p:nvPr/>
        </p:nvSpPr>
        <p:spPr bwMode="auto">
          <a:xfrm>
            <a:off x="1852323" y="1685180"/>
            <a:ext cx="1598712" cy="691442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649878-405B-4065-B330-01D6634EB251}"/>
              </a:ext>
            </a:extLst>
          </p:cNvPr>
          <p:cNvSpPr/>
          <p:nvPr/>
        </p:nvSpPr>
        <p:spPr bwMode="auto">
          <a:xfrm>
            <a:off x="4171115" y="1685180"/>
            <a:ext cx="1598712" cy="691442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3E938-40D7-49A8-BFC3-9F8180373E4B}"/>
              </a:ext>
            </a:extLst>
          </p:cNvPr>
          <p:cNvSpPr/>
          <p:nvPr/>
        </p:nvSpPr>
        <p:spPr bwMode="auto">
          <a:xfrm>
            <a:off x="6489907" y="1685180"/>
            <a:ext cx="1598712" cy="691442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7C2D0-617B-49EA-849E-81B70B43C806}"/>
              </a:ext>
            </a:extLst>
          </p:cNvPr>
          <p:cNvSpPr/>
          <p:nvPr/>
        </p:nvSpPr>
        <p:spPr bwMode="auto">
          <a:xfrm>
            <a:off x="8808699" y="1690688"/>
            <a:ext cx="1598712" cy="691442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Right Arrow 1">
            <a:extLst>
              <a:ext uri="{FF2B5EF4-FFF2-40B4-BE49-F238E27FC236}">
                <a16:creationId xmlns:a16="http://schemas.microsoft.com/office/drawing/2014/main" id="{7B06F60F-4B44-4BDD-B4D0-55C6B7F2ADE2}"/>
              </a:ext>
            </a:extLst>
          </p:cNvPr>
          <p:cNvSpPr/>
          <p:nvPr/>
        </p:nvSpPr>
        <p:spPr bwMode="auto">
          <a:xfrm>
            <a:off x="8169990" y="1867755"/>
            <a:ext cx="588806" cy="326292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ight Arrow 10">
            <a:extLst>
              <a:ext uri="{FF2B5EF4-FFF2-40B4-BE49-F238E27FC236}">
                <a16:creationId xmlns:a16="http://schemas.microsoft.com/office/drawing/2014/main" id="{081E11AD-A348-4515-819F-F031D5A79B3F}"/>
              </a:ext>
            </a:extLst>
          </p:cNvPr>
          <p:cNvSpPr/>
          <p:nvPr/>
        </p:nvSpPr>
        <p:spPr bwMode="auto">
          <a:xfrm>
            <a:off x="5835464" y="1867755"/>
            <a:ext cx="588806" cy="326292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36900ECC-3F46-40C9-A427-BD19B565567A}"/>
              </a:ext>
            </a:extLst>
          </p:cNvPr>
          <p:cNvSpPr/>
          <p:nvPr/>
        </p:nvSpPr>
        <p:spPr bwMode="auto">
          <a:xfrm>
            <a:off x="3532406" y="1867755"/>
            <a:ext cx="588806" cy="3262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ight Arrow 12">
            <a:extLst>
              <a:ext uri="{FF2B5EF4-FFF2-40B4-BE49-F238E27FC236}">
                <a16:creationId xmlns:a16="http://schemas.microsoft.com/office/drawing/2014/main" id="{ED6FB727-B8CF-448F-AC4D-30871EB8CC01}"/>
              </a:ext>
            </a:extLst>
          </p:cNvPr>
          <p:cNvSpPr/>
          <p:nvPr/>
        </p:nvSpPr>
        <p:spPr bwMode="auto">
          <a:xfrm>
            <a:off x="1852323" y="2936401"/>
            <a:ext cx="588806" cy="3262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ct val="20000"/>
              </a:spcBef>
            </a:pPr>
            <a:endParaRPr lang="de-DE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ight Arrow 13">
            <a:extLst>
              <a:ext uri="{FF2B5EF4-FFF2-40B4-BE49-F238E27FC236}">
                <a16:creationId xmlns:a16="http://schemas.microsoft.com/office/drawing/2014/main" id="{BB014582-29A3-4E72-9170-342116A6F948}"/>
              </a:ext>
            </a:extLst>
          </p:cNvPr>
          <p:cNvSpPr/>
          <p:nvPr/>
        </p:nvSpPr>
        <p:spPr bwMode="auto">
          <a:xfrm>
            <a:off x="1852323" y="3262693"/>
            <a:ext cx="588806" cy="326292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69B32-5997-44B7-97CC-10FC3B1848F0}"/>
              </a:ext>
            </a:extLst>
          </p:cNvPr>
          <p:cNvSpPr/>
          <p:nvPr/>
        </p:nvSpPr>
        <p:spPr>
          <a:xfrm>
            <a:off x="2450747" y="2891417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de-DE" sz="1600" dirty="0"/>
              <a:t>automatische Genehmigung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425A7F-6BA2-42CC-AA70-34659EF14751}"/>
              </a:ext>
            </a:extLst>
          </p:cNvPr>
          <p:cNvSpPr/>
          <p:nvPr/>
        </p:nvSpPr>
        <p:spPr>
          <a:xfrm>
            <a:off x="2450747" y="3205334"/>
            <a:ext cx="2359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de-DE" sz="1600" dirty="0"/>
              <a:t>manuelle Genehmigung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3F4C8-3724-43BF-83DA-22D19B6EC1B3}"/>
              </a:ext>
            </a:extLst>
          </p:cNvPr>
          <p:cNvSpPr/>
          <p:nvPr/>
        </p:nvSpPr>
        <p:spPr>
          <a:xfrm>
            <a:off x="4499829" y="2394879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de-DE" sz="1600" dirty="0"/>
              <a:t>10 min.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2BC0C-4799-486D-B2C0-7932DD1B713B}"/>
              </a:ext>
            </a:extLst>
          </p:cNvPr>
          <p:cNvSpPr/>
          <p:nvPr/>
        </p:nvSpPr>
        <p:spPr>
          <a:xfrm>
            <a:off x="6739720" y="2392007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de-DE" sz="1600" dirty="0"/>
              <a:t>10 min.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CBBE3-9DE8-42A3-AA0E-F4C4AF830F44}"/>
              </a:ext>
            </a:extLst>
          </p:cNvPr>
          <p:cNvSpPr/>
          <p:nvPr/>
        </p:nvSpPr>
        <p:spPr>
          <a:xfrm>
            <a:off x="9142001" y="2386068"/>
            <a:ext cx="744114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de-DE" sz="1600" dirty="0"/>
              <a:t>5 min.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ABE41F-B6B2-475B-A9F8-8AC4C6DF8FFE}"/>
              </a:ext>
            </a:extLst>
          </p:cNvPr>
          <p:cNvSpPr/>
          <p:nvPr/>
        </p:nvSpPr>
        <p:spPr>
          <a:xfrm>
            <a:off x="1862699" y="1846235"/>
            <a:ext cx="1484702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de-DE" sz="1600" dirty="0"/>
              <a:t>Commit Stage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E563FD-54F8-47C4-8A81-4911C2EF059B}"/>
              </a:ext>
            </a:extLst>
          </p:cNvPr>
          <p:cNvSpPr/>
          <p:nvPr/>
        </p:nvSpPr>
        <p:spPr>
          <a:xfrm>
            <a:off x="4210178" y="1774028"/>
            <a:ext cx="1622560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600" dirty="0"/>
              <a:t>Automatisierter </a:t>
            </a:r>
            <a:br>
              <a:rPr lang="de-DE" sz="1600" dirty="0"/>
            </a:br>
            <a:r>
              <a:rPr lang="de-DE" sz="1600" dirty="0"/>
              <a:t>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46679B-1A40-416F-A22E-E3732AB3E96A}"/>
              </a:ext>
            </a:extLst>
          </p:cNvPr>
          <p:cNvSpPr/>
          <p:nvPr/>
        </p:nvSpPr>
        <p:spPr>
          <a:xfrm>
            <a:off x="6623511" y="1774027"/>
            <a:ext cx="132440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600" dirty="0"/>
              <a:t>Explorativer </a:t>
            </a:r>
            <a:br>
              <a:rPr lang="de-DE" sz="1600" dirty="0"/>
            </a:br>
            <a:r>
              <a:rPr lang="de-DE" sz="1600" dirty="0"/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5B4631-B6B9-4F85-A6F5-2CC5FA9137D7}"/>
              </a:ext>
            </a:extLst>
          </p:cNvPr>
          <p:cNvSpPr/>
          <p:nvPr/>
        </p:nvSpPr>
        <p:spPr>
          <a:xfrm>
            <a:off x="8926175" y="1721466"/>
            <a:ext cx="1380506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de-DE" sz="1600" dirty="0" err="1"/>
              <a:t>Deployment</a:t>
            </a:r>
            <a:br>
              <a:rPr lang="de-DE" sz="1600" dirty="0"/>
            </a:br>
            <a:r>
              <a:rPr lang="de-DE" sz="1600" dirty="0"/>
              <a:t>in Produktion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952A5C06-4D49-40B8-9AF4-58749C453D90}"/>
              </a:ext>
            </a:extLst>
          </p:cNvPr>
          <p:cNvSpPr/>
          <p:nvPr/>
        </p:nvSpPr>
        <p:spPr bwMode="auto">
          <a:xfrm rot="5400000" flipH="1" flipV="1">
            <a:off x="7118188" y="-378308"/>
            <a:ext cx="339430" cy="6216880"/>
          </a:xfrm>
          <a:prstGeom prst="leftBrace">
            <a:avLst>
              <a:gd name="adj1" fmla="val 58306"/>
              <a:gd name="adj2" fmla="val 50208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9E5065-21D4-4E65-BF5D-AA4EAB1CAF7C}"/>
              </a:ext>
            </a:extLst>
          </p:cNvPr>
          <p:cNvSpPr/>
          <p:nvPr/>
        </p:nvSpPr>
        <p:spPr>
          <a:xfrm>
            <a:off x="6856748" y="293218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de-DE" sz="1600" dirty="0"/>
              <a:t>25 min.</a:t>
            </a:r>
          </a:p>
        </p:txBody>
      </p:sp>
    </p:spTree>
    <p:extLst>
      <p:ext uri="{BB962C8B-B14F-4D97-AF65-F5344CB8AC3E}">
        <p14:creationId xmlns:p14="http://schemas.microsoft.com/office/powerpoint/2010/main" val="400631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939E3-A8E6-4C34-A4C9-D82D6DD94842}"/>
              </a:ext>
            </a:extLst>
          </p:cNvPr>
          <p:cNvSpPr txBox="1"/>
          <p:nvPr/>
        </p:nvSpPr>
        <p:spPr>
          <a:xfrm>
            <a:off x="6384731" y="189698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Dev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271BC-447F-41EC-A8B1-203173554244}"/>
              </a:ext>
            </a:extLst>
          </p:cNvPr>
          <p:cNvSpPr txBox="1"/>
          <p:nvPr/>
        </p:nvSpPr>
        <p:spPr>
          <a:xfrm>
            <a:off x="9834863" y="18969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Ops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6575B-42AA-408C-B04B-D169D3DD44FF}"/>
              </a:ext>
            </a:extLst>
          </p:cNvPr>
          <p:cNvSpPr txBox="1"/>
          <p:nvPr/>
        </p:nvSpPr>
        <p:spPr>
          <a:xfrm>
            <a:off x="6462991" y="334181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Dev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1615F-D38D-4684-9937-C9CC9BF636C9}"/>
              </a:ext>
            </a:extLst>
          </p:cNvPr>
          <p:cNvSpPr txBox="1"/>
          <p:nvPr/>
        </p:nvSpPr>
        <p:spPr>
          <a:xfrm>
            <a:off x="9913123" y="33418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Ops</a:t>
            </a:r>
            <a:endParaRPr lang="de-DE" dirty="0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083A51CE-3388-48BA-AEC8-8F6F5FDB7622}"/>
              </a:ext>
            </a:extLst>
          </p:cNvPr>
          <p:cNvSpPr/>
          <p:nvPr/>
        </p:nvSpPr>
        <p:spPr bwMode="auto">
          <a:xfrm>
            <a:off x="7026550" y="2170290"/>
            <a:ext cx="2761529" cy="116086"/>
          </a:xfrm>
          <a:custGeom>
            <a:avLst/>
            <a:gdLst>
              <a:gd name="connsiteX0" fmla="*/ 0 w 3938954"/>
              <a:gd name="connsiteY0" fmla="*/ 0 h 195661"/>
              <a:gd name="connsiteX1" fmla="*/ 2110154 w 3938954"/>
              <a:gd name="connsiteY1" fmla="*/ 193430 h 195661"/>
              <a:gd name="connsiteX2" fmla="*/ 3938954 w 3938954"/>
              <a:gd name="connsiteY2" fmla="*/ 87923 h 19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8954" h="195661">
                <a:moveTo>
                  <a:pt x="0" y="0"/>
                </a:moveTo>
                <a:cubicBezTo>
                  <a:pt x="726831" y="89388"/>
                  <a:pt x="1453662" y="178776"/>
                  <a:pt x="2110154" y="193430"/>
                </a:cubicBezTo>
                <a:cubicBezTo>
                  <a:pt x="2766646" y="208084"/>
                  <a:pt x="3352800" y="148003"/>
                  <a:pt x="3938954" y="87923"/>
                </a:cubicBezTo>
              </a:path>
            </a:pathLst>
          </a:custGeom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Freeform 23">
            <a:extLst>
              <a:ext uri="{FF2B5EF4-FFF2-40B4-BE49-F238E27FC236}">
                <a16:creationId xmlns:a16="http://schemas.microsoft.com/office/drawing/2014/main" id="{FBC01432-09C6-4ADB-B093-72860737F4C3}"/>
              </a:ext>
            </a:extLst>
          </p:cNvPr>
          <p:cNvSpPr/>
          <p:nvPr/>
        </p:nvSpPr>
        <p:spPr bwMode="auto">
          <a:xfrm>
            <a:off x="6193712" y="2992764"/>
            <a:ext cx="4402610" cy="536482"/>
          </a:xfrm>
          <a:custGeom>
            <a:avLst/>
            <a:gdLst>
              <a:gd name="connsiteX0" fmla="*/ 4305674 w 4402610"/>
              <a:gd name="connsiteY0" fmla="*/ 536482 h 536482"/>
              <a:gd name="connsiteX1" fmla="*/ 4393597 w 4402610"/>
              <a:gd name="connsiteY1" fmla="*/ 325467 h 536482"/>
              <a:gd name="connsiteX2" fmla="*/ 4112243 w 4402610"/>
              <a:gd name="connsiteY2" fmla="*/ 149620 h 536482"/>
              <a:gd name="connsiteX3" fmla="*/ 3373689 w 4402610"/>
              <a:gd name="connsiteY3" fmla="*/ 44113 h 536482"/>
              <a:gd name="connsiteX4" fmla="*/ 1456966 w 4402610"/>
              <a:gd name="connsiteY4" fmla="*/ 8943 h 536482"/>
              <a:gd name="connsiteX5" fmla="*/ 85366 w 4402610"/>
              <a:gd name="connsiteY5" fmla="*/ 202374 h 536482"/>
              <a:gd name="connsiteX6" fmla="*/ 261212 w 4402610"/>
              <a:gd name="connsiteY6" fmla="*/ 536482 h 5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10" h="536482">
                <a:moveTo>
                  <a:pt x="4305674" y="536482"/>
                </a:moveTo>
                <a:cubicBezTo>
                  <a:pt x="4365754" y="463213"/>
                  <a:pt x="4425835" y="389944"/>
                  <a:pt x="4393597" y="325467"/>
                </a:cubicBezTo>
                <a:cubicBezTo>
                  <a:pt x="4361359" y="260990"/>
                  <a:pt x="4282228" y="196512"/>
                  <a:pt x="4112243" y="149620"/>
                </a:cubicBezTo>
                <a:cubicBezTo>
                  <a:pt x="3942258" y="102728"/>
                  <a:pt x="3816235" y="67559"/>
                  <a:pt x="3373689" y="44113"/>
                </a:cubicBezTo>
                <a:cubicBezTo>
                  <a:pt x="2931143" y="20667"/>
                  <a:pt x="2005020" y="-17434"/>
                  <a:pt x="1456966" y="8943"/>
                </a:cubicBezTo>
                <a:cubicBezTo>
                  <a:pt x="908912" y="35320"/>
                  <a:pt x="284658" y="114451"/>
                  <a:pt x="85366" y="202374"/>
                </a:cubicBezTo>
                <a:cubicBezTo>
                  <a:pt x="-113926" y="290297"/>
                  <a:pt x="73643" y="413389"/>
                  <a:pt x="261212" y="536482"/>
                </a:cubicBezTo>
              </a:path>
            </a:pathLst>
          </a:custGeom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Freeform 24">
            <a:extLst>
              <a:ext uri="{FF2B5EF4-FFF2-40B4-BE49-F238E27FC236}">
                <a16:creationId xmlns:a16="http://schemas.microsoft.com/office/drawing/2014/main" id="{10F1B913-189F-4B77-A9B6-DC6E48999F8F}"/>
              </a:ext>
            </a:extLst>
          </p:cNvPr>
          <p:cNvSpPr/>
          <p:nvPr/>
        </p:nvSpPr>
        <p:spPr bwMode="auto">
          <a:xfrm>
            <a:off x="7113974" y="3653103"/>
            <a:ext cx="2761529" cy="116086"/>
          </a:xfrm>
          <a:custGeom>
            <a:avLst/>
            <a:gdLst>
              <a:gd name="connsiteX0" fmla="*/ 0 w 3938954"/>
              <a:gd name="connsiteY0" fmla="*/ 0 h 195661"/>
              <a:gd name="connsiteX1" fmla="*/ 2110154 w 3938954"/>
              <a:gd name="connsiteY1" fmla="*/ 193430 h 195661"/>
              <a:gd name="connsiteX2" fmla="*/ 3938954 w 3938954"/>
              <a:gd name="connsiteY2" fmla="*/ 87923 h 19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8954" h="195661">
                <a:moveTo>
                  <a:pt x="0" y="0"/>
                </a:moveTo>
                <a:cubicBezTo>
                  <a:pt x="726831" y="89388"/>
                  <a:pt x="1453662" y="178776"/>
                  <a:pt x="2110154" y="193430"/>
                </a:cubicBezTo>
                <a:cubicBezTo>
                  <a:pt x="2766646" y="208084"/>
                  <a:pt x="3352800" y="148003"/>
                  <a:pt x="3938954" y="87923"/>
                </a:cubicBezTo>
              </a:path>
            </a:pathLst>
          </a:custGeom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B7BB1-395E-4BFC-BB09-1FF66F9A734E}"/>
              </a:ext>
            </a:extLst>
          </p:cNvPr>
          <p:cNvSpPr txBox="1"/>
          <p:nvPr/>
        </p:nvSpPr>
        <p:spPr>
          <a:xfrm>
            <a:off x="6500611" y="46820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Dev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810DC-A7F4-4781-AFF4-FF061A8311F2}"/>
              </a:ext>
            </a:extLst>
          </p:cNvPr>
          <p:cNvSpPr txBox="1"/>
          <p:nvPr/>
        </p:nvSpPr>
        <p:spPr>
          <a:xfrm>
            <a:off x="9950743" y="46820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Ops</a:t>
            </a:r>
            <a:endParaRPr lang="de-DE" dirty="0"/>
          </a:p>
        </p:txBody>
      </p:sp>
      <p:sp>
        <p:nvSpPr>
          <p:cNvPr id="11" name="Freeform 27">
            <a:extLst>
              <a:ext uri="{FF2B5EF4-FFF2-40B4-BE49-F238E27FC236}">
                <a16:creationId xmlns:a16="http://schemas.microsoft.com/office/drawing/2014/main" id="{E5BEDA74-F062-4A33-B16E-9E00EB9421B1}"/>
              </a:ext>
            </a:extLst>
          </p:cNvPr>
          <p:cNvSpPr/>
          <p:nvPr/>
        </p:nvSpPr>
        <p:spPr bwMode="auto">
          <a:xfrm>
            <a:off x="6231332" y="4332986"/>
            <a:ext cx="4402610" cy="536482"/>
          </a:xfrm>
          <a:custGeom>
            <a:avLst/>
            <a:gdLst>
              <a:gd name="connsiteX0" fmla="*/ 4305674 w 4402610"/>
              <a:gd name="connsiteY0" fmla="*/ 536482 h 536482"/>
              <a:gd name="connsiteX1" fmla="*/ 4393597 w 4402610"/>
              <a:gd name="connsiteY1" fmla="*/ 325467 h 536482"/>
              <a:gd name="connsiteX2" fmla="*/ 4112243 w 4402610"/>
              <a:gd name="connsiteY2" fmla="*/ 149620 h 536482"/>
              <a:gd name="connsiteX3" fmla="*/ 3373689 w 4402610"/>
              <a:gd name="connsiteY3" fmla="*/ 44113 h 536482"/>
              <a:gd name="connsiteX4" fmla="*/ 1456966 w 4402610"/>
              <a:gd name="connsiteY4" fmla="*/ 8943 h 536482"/>
              <a:gd name="connsiteX5" fmla="*/ 85366 w 4402610"/>
              <a:gd name="connsiteY5" fmla="*/ 202374 h 536482"/>
              <a:gd name="connsiteX6" fmla="*/ 261212 w 4402610"/>
              <a:gd name="connsiteY6" fmla="*/ 536482 h 5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10" h="536482">
                <a:moveTo>
                  <a:pt x="4305674" y="536482"/>
                </a:moveTo>
                <a:cubicBezTo>
                  <a:pt x="4365754" y="463213"/>
                  <a:pt x="4425835" y="389944"/>
                  <a:pt x="4393597" y="325467"/>
                </a:cubicBezTo>
                <a:cubicBezTo>
                  <a:pt x="4361359" y="260990"/>
                  <a:pt x="4282228" y="196512"/>
                  <a:pt x="4112243" y="149620"/>
                </a:cubicBezTo>
                <a:cubicBezTo>
                  <a:pt x="3942258" y="102728"/>
                  <a:pt x="3816235" y="67559"/>
                  <a:pt x="3373689" y="44113"/>
                </a:cubicBezTo>
                <a:cubicBezTo>
                  <a:pt x="2931143" y="20667"/>
                  <a:pt x="2005020" y="-17434"/>
                  <a:pt x="1456966" y="8943"/>
                </a:cubicBezTo>
                <a:cubicBezTo>
                  <a:pt x="908912" y="35320"/>
                  <a:pt x="284658" y="114451"/>
                  <a:pt x="85366" y="202374"/>
                </a:cubicBezTo>
                <a:cubicBezTo>
                  <a:pt x="-113926" y="290297"/>
                  <a:pt x="73643" y="413389"/>
                  <a:pt x="261212" y="536482"/>
                </a:cubicBezTo>
              </a:path>
            </a:pathLst>
          </a:custGeom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2EAB8CBB-8304-4447-A75D-51529A9A6190}"/>
              </a:ext>
            </a:extLst>
          </p:cNvPr>
          <p:cNvSpPr/>
          <p:nvPr/>
        </p:nvSpPr>
        <p:spPr bwMode="auto">
          <a:xfrm>
            <a:off x="7151594" y="4993325"/>
            <a:ext cx="2761529" cy="116086"/>
          </a:xfrm>
          <a:custGeom>
            <a:avLst/>
            <a:gdLst>
              <a:gd name="connsiteX0" fmla="*/ 0 w 3938954"/>
              <a:gd name="connsiteY0" fmla="*/ 0 h 195661"/>
              <a:gd name="connsiteX1" fmla="*/ 2110154 w 3938954"/>
              <a:gd name="connsiteY1" fmla="*/ 193430 h 195661"/>
              <a:gd name="connsiteX2" fmla="*/ 3938954 w 3938954"/>
              <a:gd name="connsiteY2" fmla="*/ 87923 h 19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8954" h="195661">
                <a:moveTo>
                  <a:pt x="0" y="0"/>
                </a:moveTo>
                <a:cubicBezTo>
                  <a:pt x="726831" y="89388"/>
                  <a:pt x="1453662" y="178776"/>
                  <a:pt x="2110154" y="193430"/>
                </a:cubicBezTo>
                <a:cubicBezTo>
                  <a:pt x="2766646" y="208084"/>
                  <a:pt x="3352800" y="148003"/>
                  <a:pt x="3938954" y="87923"/>
                </a:cubicBezTo>
              </a:path>
            </a:pathLst>
          </a:custGeom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7A88C-DD1E-428E-BDB4-D6DF4CF43574}"/>
              </a:ext>
            </a:extLst>
          </p:cNvPr>
          <p:cNvSpPr txBox="1"/>
          <p:nvPr/>
        </p:nvSpPr>
        <p:spPr>
          <a:xfrm>
            <a:off x="6096000" y="539472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4BB4A-4D38-419A-A1E4-C4518F7B32D3}"/>
              </a:ext>
            </a:extLst>
          </p:cNvPr>
          <p:cNvSpPr txBox="1"/>
          <p:nvPr/>
        </p:nvSpPr>
        <p:spPr>
          <a:xfrm>
            <a:off x="10095224" y="540041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Kunde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D70DA-E119-441E-88B0-100EA462E349}"/>
              </a:ext>
            </a:extLst>
          </p:cNvPr>
          <p:cNvSpPr txBox="1"/>
          <p:nvPr/>
        </p:nvSpPr>
        <p:spPr>
          <a:xfrm>
            <a:off x="8096647" y="187938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5334D-576A-4C18-81C0-C5F24F598D79}"/>
              </a:ext>
            </a:extLst>
          </p:cNvPr>
          <p:cNvSpPr txBox="1"/>
          <p:nvPr/>
        </p:nvSpPr>
        <p:spPr>
          <a:xfrm>
            <a:off x="7895856" y="30131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Feedback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3004A-BC75-4DE1-917D-13DB7C5C3C60}"/>
              </a:ext>
            </a:extLst>
          </p:cNvPr>
          <p:cNvSpPr txBox="1"/>
          <p:nvPr/>
        </p:nvSpPr>
        <p:spPr>
          <a:xfrm>
            <a:off x="7151594" y="399578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Kontinuierliches Lernen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7F0AD65-1D86-4364-90E7-B5BC602E6F64}"/>
              </a:ext>
            </a:extLst>
          </p:cNvPr>
          <p:cNvSpPr/>
          <p:nvPr/>
        </p:nvSpPr>
        <p:spPr bwMode="auto">
          <a:xfrm>
            <a:off x="7357858" y="4444565"/>
            <a:ext cx="531125" cy="474941"/>
          </a:xfrm>
          <a:prstGeom prst="arc">
            <a:avLst>
              <a:gd name="adj1" fmla="val 6586608"/>
              <a:gd name="adj2" fmla="val 30913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151BE04-6AA2-4FC8-BE5A-73E8C17F7306}"/>
              </a:ext>
            </a:extLst>
          </p:cNvPr>
          <p:cNvSpPr/>
          <p:nvPr/>
        </p:nvSpPr>
        <p:spPr bwMode="auto">
          <a:xfrm>
            <a:off x="7831084" y="4464847"/>
            <a:ext cx="531125" cy="474941"/>
          </a:xfrm>
          <a:prstGeom prst="arc">
            <a:avLst>
              <a:gd name="adj1" fmla="val 6586608"/>
              <a:gd name="adj2" fmla="val 30913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E8C4E06-1E68-457E-8687-6BC06C503D3B}"/>
              </a:ext>
            </a:extLst>
          </p:cNvPr>
          <p:cNvSpPr/>
          <p:nvPr/>
        </p:nvSpPr>
        <p:spPr bwMode="auto">
          <a:xfrm>
            <a:off x="8304310" y="4473329"/>
            <a:ext cx="531125" cy="474941"/>
          </a:xfrm>
          <a:prstGeom prst="arc">
            <a:avLst>
              <a:gd name="adj1" fmla="val 6586608"/>
              <a:gd name="adj2" fmla="val 30913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38C6CF50-F979-4D22-B7BA-06022CF34C52}"/>
              </a:ext>
            </a:extLst>
          </p:cNvPr>
          <p:cNvSpPr/>
          <p:nvPr/>
        </p:nvSpPr>
        <p:spPr bwMode="auto">
          <a:xfrm>
            <a:off x="8749946" y="4485826"/>
            <a:ext cx="531125" cy="474941"/>
          </a:xfrm>
          <a:prstGeom prst="arc">
            <a:avLst>
              <a:gd name="adj1" fmla="val 6586608"/>
              <a:gd name="adj2" fmla="val 30913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1437AE7-5846-4A5D-A2FB-9626F470EA8A}"/>
              </a:ext>
            </a:extLst>
          </p:cNvPr>
          <p:cNvSpPr/>
          <p:nvPr/>
        </p:nvSpPr>
        <p:spPr bwMode="auto">
          <a:xfrm>
            <a:off x="9216051" y="4502105"/>
            <a:ext cx="531125" cy="474941"/>
          </a:xfrm>
          <a:prstGeom prst="arc">
            <a:avLst>
              <a:gd name="adj1" fmla="val 6586608"/>
              <a:gd name="adj2" fmla="val 30913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22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82281B-FD94-4925-8B59-02C18BD08E5B}"/>
              </a:ext>
            </a:extLst>
          </p:cNvPr>
          <p:cNvGrpSpPr/>
          <p:nvPr/>
        </p:nvGrpSpPr>
        <p:grpSpPr>
          <a:xfrm>
            <a:off x="5298559" y="1692732"/>
            <a:ext cx="2835803" cy="3064409"/>
            <a:chOff x="7905713" y="681037"/>
            <a:chExt cx="2835803" cy="30644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C3068C-3C9D-4433-AC57-C91132936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5713" y="681037"/>
              <a:ext cx="2835803" cy="30644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23C108-E3F1-48D2-8E16-1548C716E94C}"/>
                </a:ext>
              </a:extLst>
            </p:cNvPr>
            <p:cNvSpPr txBox="1"/>
            <p:nvPr/>
          </p:nvSpPr>
          <p:spPr>
            <a:xfrm>
              <a:off x="8196943" y="9314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latin typeface="Ink Free" panose="03080402000500000000" pitchFamily="66" charset="0"/>
                </a:rPr>
                <a:t>ToDo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FEEABB-B886-4381-BFC4-BBA934A3205E}"/>
                </a:ext>
              </a:extLst>
            </p:cNvPr>
            <p:cNvSpPr txBox="1"/>
            <p:nvPr/>
          </p:nvSpPr>
          <p:spPr>
            <a:xfrm>
              <a:off x="9059557" y="931409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latin typeface="Ink Free" panose="03080402000500000000" pitchFamily="66" charset="0"/>
                </a:rPr>
                <a:t>Doing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347D3-FEF0-44E5-BB7A-97A68119D9CC}"/>
                </a:ext>
              </a:extLst>
            </p:cNvPr>
            <p:cNvSpPr txBox="1"/>
            <p:nvPr/>
          </p:nvSpPr>
          <p:spPr>
            <a:xfrm>
              <a:off x="9822922" y="931409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Ink Free" panose="03080402000500000000" pitchFamily="66" charset="0"/>
                </a:rPr>
                <a:t>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34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90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Große Batch-Größen</vt:lpstr>
      <vt:lpstr>Kleine Batch-Größen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1</cp:revision>
  <dcterms:created xsi:type="dcterms:W3CDTF">2021-03-14T13:30:50Z</dcterms:created>
  <dcterms:modified xsi:type="dcterms:W3CDTF">2021-03-15T08:16:42Z</dcterms:modified>
</cp:coreProperties>
</file>