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AD0-2898-469F-852D-FD96A1A79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DA071-8AEF-4E2C-8196-AB75B330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C6D5-9DC9-4AAA-B164-6BE6FC2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31F0-131E-45A2-AA4C-9FEB49F0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5493-7806-4785-8021-61EEE3C4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E4B-4DC2-495B-9440-53AD4FE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A9D0A-16FF-4B35-8B32-DDF4F951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998B-77C1-4236-B92C-152F40A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DB6-D8C7-4A46-98F1-FF9C11D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5B1D-B974-4A38-AE2E-AC4BCB7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07F36-BA60-484D-A17B-439101E46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89CF1-10DF-4545-9BB2-0301A9FC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0492-74E4-4E34-8CDF-2542DA05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470A-9404-40AD-9E97-8C05895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9715-A131-48C3-8FD3-C0A41B96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91C-2D37-4CF9-B840-7706C605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41F6-E477-4B21-9201-C77FEC6E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1611-A735-445C-9238-AA2249B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12CE-984E-4027-8A2E-75B541E4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42EAB-7BD1-4E8C-8195-F54BC943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080-250C-4092-A415-F49F749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92D5-A872-4F1F-84EA-8DC15F2B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447C-647E-4731-9FB3-1D00352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EE86-9B29-486A-AAAB-0D121DEF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8BC4-97AC-458F-8E23-CDA8773D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3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0B5-A48E-495C-A8A5-4AED5F6A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0B0F-A11C-4A72-A05D-E69420767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17221-EE1E-47A9-80C3-7B875E2E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090E-82D4-466B-BB98-3D7AAEF0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FA07-4F39-490D-88FD-936EE3C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CF57-52B8-4F3A-8907-BFE7A78A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8DAE-84C2-4FD0-9830-9DC6E852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0CD6-F38C-4B09-B858-A9225525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5576-75F9-4D27-8C8C-28C01D07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5CADE-90AC-426D-B14C-6762D665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D2703-4267-4C12-A512-7D9025A0E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BB4CD-5F67-4148-8EDC-B175C8AA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21E07-4ADD-497A-9AE6-CE8B4276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F55DB-4E15-433D-AEF7-A8DF711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6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454-8220-4699-81E6-1F06C820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3BC0E-A80F-4780-B518-68E01BD9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F7AD-61E2-4834-862D-DDBBB98D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8F7E-2642-4D40-8649-2261208E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8A90-9953-4883-8A6B-38D582A7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B88BD-FEF4-43E5-BD21-2C784FA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BCEBC-2B0A-4ACC-8D41-F6E4648C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D6C6-52C6-440E-870D-5BF9AFE6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EEE3-BCD4-4F90-B9F6-567E68E5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ED86C-E873-4D05-BFD5-20486953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12B9-2385-45C4-9983-762D7898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9338-2917-4517-9178-E14EEAC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546D-0C98-4C4A-8322-F41C06B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8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E9DB-913B-498D-8AD6-8A02B14E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14B2-AD60-491F-9473-285CB193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EFBF-12DE-4C36-B750-72E57211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CEF2-4704-4B8F-86F9-CB7D57E3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C8E-5E72-4484-98EF-B4481CB6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CD6B8-2D52-4DFA-B8E3-72644B2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F37EC-B04F-4842-B906-A31D7A86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6D5A-9406-41B9-8398-CA0D2076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983C-93BD-42D7-A6B7-69438ADD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89B7-D637-4AEA-AE50-F8855CF7F055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BEFC-32AA-4114-9DFD-4E68D1B08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B59-78E9-4962-B477-7530C3F0D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9659-FFBB-4E11-93F6-2B89526B6A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6F7022-C2C9-4331-AD10-43A81811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49183"/>
              </p:ext>
            </p:extLst>
          </p:nvPr>
        </p:nvGraphicFramePr>
        <p:xfrm>
          <a:off x="1864167" y="149517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Konfigurationsmanagement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Ansible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Puppet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Chef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SaltStack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377327-3E9C-4539-AB56-E2465916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99216"/>
              </p:ext>
            </p:extLst>
          </p:nvPr>
        </p:nvGraphicFramePr>
        <p:xfrm>
          <a:off x="5350076" y="149517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Server </a:t>
                      </a:r>
                      <a:r>
                        <a:rPr lang="de-DE" dirty="0" err="1"/>
                        <a:t>Templating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Packer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Vagrant</a:t>
                      </a:r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4C1238F-FE88-4919-BA64-EB6965A36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9564"/>
              </p:ext>
            </p:extLst>
          </p:nvPr>
        </p:nvGraphicFramePr>
        <p:xfrm>
          <a:off x="1864167" y="342900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Orchestrierung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Amazon ECS</a:t>
                      </a:r>
                      <a:r>
                        <a:rPr lang="de-DE" baseline="30000" dirty="0"/>
                        <a:t>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Docker </a:t>
                      </a:r>
                      <a:r>
                        <a:rPr lang="de-DE" dirty="0" err="1"/>
                        <a:t>Swarm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err="1"/>
                        <a:t>Kubernetes</a:t>
                      </a:r>
                      <a:endParaRPr lang="de-DE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Marathon, </a:t>
                      </a:r>
                      <a:r>
                        <a:rPr lang="de-DE" dirty="0" err="1"/>
                        <a:t>Mesos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5503CE8-71BC-404B-AB1D-2D6A4151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7586"/>
              </p:ext>
            </p:extLst>
          </p:nvPr>
        </p:nvGraphicFramePr>
        <p:xfrm>
          <a:off x="5350076" y="3429000"/>
          <a:ext cx="3101372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1372">
                  <a:extLst>
                    <a:ext uri="{9D8B030D-6E8A-4147-A177-3AD203B41FA5}">
                      <a16:colId xmlns:a16="http://schemas.microsoft.com/office/drawing/2014/main" val="61096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Provisionierung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CloudFormation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OpenStack Heat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Terraform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87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0F9B6A-BB03-4D06-84DA-C843864C5A9C}"/>
              </a:ext>
            </a:extLst>
          </p:cNvPr>
          <p:cNvSpPr txBox="1"/>
          <p:nvPr/>
        </p:nvSpPr>
        <p:spPr>
          <a:xfrm>
            <a:off x="1864167" y="5102071"/>
            <a:ext cx="6096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aseline="30000" dirty="0"/>
              <a:t>1) </a:t>
            </a:r>
            <a:r>
              <a:rPr lang="de-DE" sz="1400" dirty="0" err="1"/>
              <a:t>Elastic</a:t>
            </a:r>
            <a:r>
              <a:rPr lang="de-DE" sz="1400" dirty="0"/>
              <a:t>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11377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2</cp:revision>
  <dcterms:created xsi:type="dcterms:W3CDTF">2020-12-05T21:28:59Z</dcterms:created>
  <dcterms:modified xsi:type="dcterms:W3CDTF">2020-12-07T20:43:43Z</dcterms:modified>
</cp:coreProperties>
</file>