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DF59-4550-46B8-80B5-4C38B599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4F4-F54B-4731-B5DA-FCC466A0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7324-D6A7-4BBD-896F-D7804A42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34A3-11DD-4105-A9AB-E8CB6F6D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7490-86E5-4AC5-8591-B89D13C5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85B2-8FE0-44D7-8781-D6DE6B5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6F1D-FC05-4606-89EF-A0A16B74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BFB5-E3A5-4E82-AB19-2AFCAC4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5A23-FAFA-4262-983C-8FED106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BAF0-6FC4-4468-9003-E0318BB4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AC77F-F3E4-4A05-96E8-25974DEE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5D7B-AAA7-4090-8A8C-0A3CFC71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8297-A26B-4D9E-8778-A7F946D2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B410-4515-44B1-8319-A320F574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544F-0175-4B25-9E74-377FFF57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0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F46-4E06-468B-AF33-16EC53B4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4C1B-9056-444D-A860-D34B4E46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BFF-E431-471C-AFC5-C1AB194C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20CD-F6C1-44B4-8A71-639072A9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EACA-590D-4463-B410-31AE246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6C3F-DE0A-42BD-9924-DE93545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990E-0482-4D57-861A-26254981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2FB5-DB3D-4DA6-B413-664E3746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ADEE-1CEC-4FD2-8E40-8105C4E7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DA32-A89B-480B-ADAE-F89646F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6341-132A-491A-823A-6DB2CB8A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7B9C-3CF5-45B9-AA76-93726A577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9E45-141B-4DFE-9DC8-CEDA61F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F5B-4E26-45AA-845C-F5756402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705F-5ADF-4267-BB25-55945946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D019-8D92-4851-BD14-4C29AC7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7-3096-4967-A9E1-374ADD62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A3E15-E792-48D8-A69D-FFBC51EA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BAE6-E1FA-4082-9C76-33B799A8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EA054-83F3-4577-8B48-65ADA265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261F-6EF9-48AC-A307-7AB3B82B0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503D-3B60-4184-A5A1-E0F906F5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ED394-F83C-4F1B-B0DF-6E849B60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943C-5FA0-475A-A4CF-B856ABD4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ADB-67AF-4A61-960F-70C40DD0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38CEC-B7A8-4BB1-AD5B-6DDC5456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4EB8-D615-4212-A330-97179E25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843E9-1918-4D4B-B746-2CDAAFF4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7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A075A-32AF-4DC6-AF12-B404EB6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F592E-FBEA-401B-B5BB-093E498F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D117E-F6F4-4EAC-8AA7-6D7ED09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47-B850-4339-9EA6-CC3322A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2F7A-8EC3-401C-A02E-0DC2CC0C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DFD49-526B-4A51-8ABE-6E6DF7D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1C58-0282-426A-B79C-1BEFABF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081E-0BB6-4904-81DF-29DC68C0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4CF4-0388-4EFE-9940-7647CD3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5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7FA-FAE2-43E3-A3E8-36C3DA13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BC3C8-9A33-4F3E-B5A7-8A2539333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4313-84C4-4CBD-AB53-C32D1EFB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97EC2-C0E9-4E19-8B7F-FC1E09D9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584C-7A03-4B3B-A38B-3705381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9198-E7F5-4D1A-A4B5-9A7A036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3013D-D5A9-443B-A558-E3E6E2E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6AA3-2FEC-495F-80A6-9C6B42AA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5A56-199D-44FB-9A1C-01C52206E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3A5E-65F1-4A2F-96FE-89814FC7D7AB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A2B6-8184-4004-9B02-C22302BD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623A-D9FB-4A62-8F5A-FBE772DB3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59A1-C0C3-45D9-8B64-307BCAF088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0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6ABFF4-9678-4F0F-8909-C251DC7D42C1}"/>
              </a:ext>
            </a:extLst>
          </p:cNvPr>
          <p:cNvSpPr/>
          <p:nvPr/>
        </p:nvSpPr>
        <p:spPr>
          <a:xfrm>
            <a:off x="1708401" y="1213447"/>
            <a:ext cx="7826290" cy="4176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2466B-610E-4F81-9ACA-AEE58A457A01}"/>
              </a:ext>
            </a:extLst>
          </p:cNvPr>
          <p:cNvSpPr txBox="1"/>
          <p:nvPr/>
        </p:nvSpPr>
        <p:spPr>
          <a:xfrm>
            <a:off x="5057578" y="5512279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B94E3-4D9B-4567-A534-B2B0FFDDA64F}"/>
              </a:ext>
            </a:extLst>
          </p:cNvPr>
          <p:cNvSpPr/>
          <p:nvPr/>
        </p:nvSpPr>
        <p:spPr>
          <a:xfrm>
            <a:off x="2941607" y="2415394"/>
            <a:ext cx="1574321" cy="15743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CD3043-4658-4B27-8505-75B5083B2CC8}"/>
              </a:ext>
            </a:extLst>
          </p:cNvPr>
          <p:cNvSpPr/>
          <p:nvPr/>
        </p:nvSpPr>
        <p:spPr>
          <a:xfrm>
            <a:off x="4887240" y="2415394"/>
            <a:ext cx="1574321" cy="15743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ACBEEC-B21D-4D60-BB54-DF49D75D84C9}"/>
              </a:ext>
            </a:extLst>
          </p:cNvPr>
          <p:cNvSpPr/>
          <p:nvPr/>
        </p:nvSpPr>
        <p:spPr>
          <a:xfrm>
            <a:off x="6832873" y="2415394"/>
            <a:ext cx="1574321" cy="15743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8EDFC-919A-4125-B199-602B344277CE}"/>
              </a:ext>
            </a:extLst>
          </p:cNvPr>
          <p:cNvSpPr txBox="1"/>
          <p:nvPr/>
        </p:nvSpPr>
        <p:spPr>
          <a:xfrm>
            <a:off x="3472126" y="398971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B99C5-6638-4216-8D6B-C34CED88CB2D}"/>
              </a:ext>
            </a:extLst>
          </p:cNvPr>
          <p:cNvSpPr txBox="1"/>
          <p:nvPr/>
        </p:nvSpPr>
        <p:spPr>
          <a:xfrm>
            <a:off x="5417759" y="398971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E5591-EF40-45FB-BE44-B62611FF91A3}"/>
              </a:ext>
            </a:extLst>
          </p:cNvPr>
          <p:cNvSpPr txBox="1"/>
          <p:nvPr/>
        </p:nvSpPr>
        <p:spPr>
          <a:xfrm>
            <a:off x="7455032" y="39924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CEF10-6B50-4BC9-8434-E3E65AF1DF5D}"/>
              </a:ext>
            </a:extLst>
          </p:cNvPr>
          <p:cNvSpPr txBox="1"/>
          <p:nvPr/>
        </p:nvSpPr>
        <p:spPr>
          <a:xfrm>
            <a:off x="3083788" y="3509042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Windows XP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1A0C7-7DA9-4B2C-8664-833463195BBC}"/>
              </a:ext>
            </a:extLst>
          </p:cNvPr>
          <p:cNvSpPr txBox="1"/>
          <p:nvPr/>
        </p:nvSpPr>
        <p:spPr>
          <a:xfrm>
            <a:off x="4968892" y="3509042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Ubuntu 16.04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4EF2B-B381-4EED-8ED5-0CA9799ABAAD}"/>
              </a:ext>
            </a:extLst>
          </p:cNvPr>
          <p:cNvSpPr txBox="1"/>
          <p:nvPr/>
        </p:nvSpPr>
        <p:spPr>
          <a:xfrm>
            <a:off x="7004993" y="3465356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Windows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69D579-72F0-4F6B-8B28-8C6F36E50525}"/>
              </a:ext>
            </a:extLst>
          </p:cNvPr>
          <p:cNvSpPr txBox="1"/>
          <p:nvPr/>
        </p:nvSpPr>
        <p:spPr>
          <a:xfrm>
            <a:off x="3332569" y="202690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6B11D-BA48-49E1-B422-CD016BC1351C}"/>
              </a:ext>
            </a:extLst>
          </p:cNvPr>
          <p:cNvSpPr txBox="1"/>
          <p:nvPr/>
        </p:nvSpPr>
        <p:spPr>
          <a:xfrm>
            <a:off x="5309177" y="199039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57768-D469-4E77-A5FD-0223B567657A}"/>
              </a:ext>
            </a:extLst>
          </p:cNvPr>
          <p:cNvSpPr txBox="1"/>
          <p:nvPr/>
        </p:nvSpPr>
        <p:spPr>
          <a:xfrm>
            <a:off x="7191259" y="199039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Core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67EE2-0810-4E94-8C32-E1E3121FE755}"/>
              </a:ext>
            </a:extLst>
          </p:cNvPr>
          <p:cNvSpPr txBox="1"/>
          <p:nvPr/>
        </p:nvSpPr>
        <p:spPr>
          <a:xfrm>
            <a:off x="5278202" y="4898697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Core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E616521-5062-4486-820D-EFDFA2CE1787}"/>
              </a:ext>
            </a:extLst>
          </p:cNvPr>
          <p:cNvSpPr/>
          <p:nvPr/>
        </p:nvSpPr>
        <p:spPr>
          <a:xfrm>
            <a:off x="9783704" y="2219696"/>
            <a:ext cx="175783" cy="21393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08E85-0EDE-46E6-ADAC-639C86B446D8}"/>
              </a:ext>
            </a:extLst>
          </p:cNvPr>
          <p:cNvSpPr txBox="1"/>
          <p:nvPr/>
        </p:nvSpPr>
        <p:spPr>
          <a:xfrm rot="5400000">
            <a:off x="9288280" y="3104705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»</a:t>
            </a:r>
            <a:r>
              <a:rPr lang="de-DE" dirty="0"/>
              <a:t>Fake Computer</a:t>
            </a:r>
            <a:r>
              <a:rPr lang="de-DE" sz="1800" dirty="0"/>
              <a:t>«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B24FF-9B2B-490D-9208-0693656139ED}"/>
              </a:ext>
            </a:extLst>
          </p:cNvPr>
          <p:cNvSpPr txBox="1"/>
          <p:nvPr/>
        </p:nvSpPr>
        <p:spPr>
          <a:xfrm>
            <a:off x="2572828" y="356351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«»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06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2</cp:revision>
  <dcterms:created xsi:type="dcterms:W3CDTF">2020-11-10T13:54:36Z</dcterms:created>
  <dcterms:modified xsi:type="dcterms:W3CDTF">2020-11-10T13:59:52Z</dcterms:modified>
</cp:coreProperties>
</file>