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D6DC-32EA-4429-AAE8-410D4848E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E335-FC0B-401F-9703-7B9B4678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5492-14DC-4A71-94CE-96CAE5EA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ADDC-065D-4964-9845-AB976255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9405-E9CB-40E7-9B4A-BAC083AD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56C7-CD01-46EE-B75F-70E81DD3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2518B-1E58-4D55-8EE1-713F7D0D8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4B06-B2AD-4F56-88F7-538DE77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84C5-A7D8-48E5-A626-ADE41BC9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642F-7E69-4FE0-8032-F5519B1D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84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0CCFC-5383-4667-983E-3DBE2909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73E48-67E8-4C45-8719-80D0CD5C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B447-62B5-40A5-8248-D10428A0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F706-4370-4453-BB4C-0ED55DF5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EC97-321F-4CCA-89DB-BEF6351C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56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C1F0-7CF9-4E96-B5D1-49E071AF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908D-1296-48C5-BB2D-BDE95CC9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9F0A-E8E6-4CCB-AEFD-88E8F0A1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64C9-E4B5-4A78-AACF-2DFF4870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8906-DCEE-4932-8E34-B81DC43F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4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CB28-4BA3-4AC8-9A64-CDE972A5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9F17-0A49-4479-9797-FDA88B771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D00C-2E0C-46A7-BF30-681992D7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73AC-CB8C-4645-B181-120ACBD0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D309-D678-414E-A691-654DA99B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48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5F63-4D87-4838-BBF3-075C3419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893C-B344-4757-8ED1-3C5B0E85F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8885F-12B0-484C-BA52-476298454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BF5C0-1EC9-4A21-9EB7-7CDE2E97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1D9E-B869-4244-845C-4D309957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34BCD-7400-4F9E-A029-881B395A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9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E8C7-FCF6-4F4B-B63F-24DEBED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42E63-9224-49A0-BBE3-674DC563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83607-8B32-459B-A508-C03E9449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F716F-1E8C-4BCF-A060-96CF4CD00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3C039-A666-4700-B60B-F5AC457F0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277BA-86CE-4B75-924A-C049EF31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B4D08-5004-40B2-90FD-69EE447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89090-23D2-487A-B81D-02439624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56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8AC0-AEB3-4EB9-B31F-E4A11EE3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A6D7E-737F-4898-8596-D8FA0119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22058-D0D5-49B9-BD0C-D05258B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16E52-C9F3-435B-AFD2-DCD27D11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28C47-98B9-48BB-AE39-8FCFC1F0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94CAD-D506-4F57-9160-877CE306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A3E96-4B99-45EB-A7CB-51104524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83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5A03-36F4-4DBC-BC0C-EA9B2B8A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0F34-5827-489B-BFC2-0667E120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2493A-AEA8-4DBD-8A43-B2CD86191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FF168-E8D2-40CB-8F91-B42FD469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CFAA1-C70A-4F2E-B71D-B771BF8F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99C38-A723-4269-BC9F-62CD4488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56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E6A2-C05D-4DD1-B223-5764B619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DD34C-8E67-4FE1-BB67-621C2E59F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0204-D7BD-45B5-8FBE-6BABD171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C4FE5-88BC-4069-8B24-2D7F066F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EBDC-4C8F-43B1-836B-CBD8B11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9F4F-52B9-4FCA-84C2-F22DEEBD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6B013-BD42-4EA3-9956-EACD0CC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E8F28-A8D4-4747-A067-C7A3FEB7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A151-E800-4B1A-8BC5-0DB81B97F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45A8-2005-47C4-808F-A7AE94699DCC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CE21-7FAE-407E-85B0-F4FEC525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68DE-C395-4CE8-B586-B80B900D9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CEEE-FC09-4048-B492-6B1D79C787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3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BF16-8715-40E3-A858-F4493B8D2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F0D7E-FB4E-4435-8CF6-E35AD09B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1</cp:revision>
  <dcterms:created xsi:type="dcterms:W3CDTF">2020-11-14T21:39:45Z</dcterms:created>
  <dcterms:modified xsi:type="dcterms:W3CDTF">2020-11-14T21:40:28Z</dcterms:modified>
</cp:coreProperties>
</file>