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F9E6-234D-4558-B875-72FBA3600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745C-962E-45BC-8DBD-AB0D851FB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0169-3140-4D91-B493-1EFCF28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03BE-7D81-4462-B3EF-6BF4D102331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E1AD9-1F6D-4F47-A57F-4828E798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33D0D-455E-46BE-B695-7957F849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2EB8-00D1-41BB-901D-02C0B6527F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36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76F8-FACF-4D35-8D32-B4806905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0BD7E-7BBE-47F9-99AB-C14C0717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E162-9AF4-4033-913B-4AD39DAC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03BE-7D81-4462-B3EF-6BF4D102331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9319-57BF-478F-8CC5-D6DF4A4C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8A1E-AD25-4619-81AC-DFC20E76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2EB8-00D1-41BB-901D-02C0B6527F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9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562BD-ABCC-48A1-BF66-7C92E638F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A9498-9B29-4D65-9928-EDC8F7EBB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C611-AE9F-4AB5-AB9E-C38D6D72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03BE-7D81-4462-B3EF-6BF4D102331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D316C-B609-4B53-A70B-220F1DA4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AED8-BF43-4848-B1E4-2665286A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2EB8-00D1-41BB-901D-02C0B6527F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56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E3BA-634F-4421-AACB-529C4D94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A411-3E9E-4D1B-818B-582682EF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5799A-F76B-4EEE-A251-7141DB9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03BE-7D81-4462-B3EF-6BF4D102331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080E-C242-4BD9-BAA5-0F6DDD9D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68BE8-2584-48C9-B19B-6C34B110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2EB8-00D1-41BB-901D-02C0B6527F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5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2EDE-7892-47B5-8D8A-CBF0BE09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2EF94-8E4B-462F-9CAC-ABDD88C2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F40C7-3AC1-442B-8742-37970F07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03BE-7D81-4462-B3EF-6BF4D102331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881A9-CB0F-447E-89E2-526508B2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BF56-A487-4A1D-8ABD-CF28B052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2EB8-00D1-41BB-901D-02C0B6527F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29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93EA-BEC1-4993-9787-3E224852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2936-4A31-44CA-8501-DC1F682DA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248FA-02CE-4D73-8E88-1609BD01F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E0F42-4B38-4BEF-B7A1-43A2975D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03BE-7D81-4462-B3EF-6BF4D102331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ECFDD-6A9E-43D9-9F2F-842224C9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30A75-DE10-4EC7-9474-6CEA7D27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2EB8-00D1-41BB-901D-02C0B6527F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7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60DC-F0C3-4394-ABC2-F251C2AC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408BC-674D-4B88-A3CC-30D5132A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702E-6553-47B8-A487-CA59E1BB5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21E01-401A-4FB3-9CA3-9DBFCD2D8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EBDB5-77F0-4A85-9A58-CD548B6F6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B9EEA-1122-4B77-A91F-D88FA018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03BE-7D81-4462-B3EF-6BF4D102331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7A885-77A5-4D63-ADE6-DD12F7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F4D67-D6F4-49EA-9ECA-E85D5DAF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2EB8-00D1-41BB-901D-02C0B6527F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16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29A9-D3E7-4D01-87D7-B1AC771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6097E-F196-4CF4-9306-2569B030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03BE-7D81-4462-B3EF-6BF4D102331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0FB71-B72E-4AA6-8673-B0238E09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9F385-DB95-496E-801B-403043FA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2EB8-00D1-41BB-901D-02C0B6527F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799AF-512D-43D0-8749-119DB700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03BE-7D81-4462-B3EF-6BF4D102331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929C1-7F8C-4DD9-A826-67D0EF28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6B25F-D094-43AB-8911-FEA375B3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2EB8-00D1-41BB-901D-02C0B6527F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0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9830-D595-497F-8FAF-6465EE9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8B4A-E79A-40AC-AA37-12A1D754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58C04-8337-4598-A7DC-47E89687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373FA-21B7-4626-B282-3C0A61A2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03BE-7D81-4462-B3EF-6BF4D102331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05B5E-9E24-427B-9558-9E4CB39A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F8AF8-D3B1-4EFB-9B06-C7DF89DB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2EB8-00D1-41BB-901D-02C0B6527F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86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376E-F690-4342-93AD-F334B160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6516C-7250-493E-96EF-ECD1074C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D0ED-DF49-4738-81D9-8205846C8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E0F58-184A-47EF-B863-AF7FCBA5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03BE-7D81-4462-B3EF-6BF4D102331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693C7-5114-4163-8457-E6C23DA0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3C0EE-79D6-4EB6-88D8-59D96EF1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2EB8-00D1-41BB-901D-02C0B6527F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7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BE9CD-ED38-4D15-91C8-69D3D318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E06C-223E-4BB2-BEB2-53F38085D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CD101-36B7-4DD8-B8C4-1D69055DA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03BE-7D81-4462-B3EF-6BF4D102331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1A0E4-D572-4A0E-BFAC-520E96BCD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1DFEE-D52B-4D4F-A41C-773D11524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2EB8-00D1-41BB-901D-02C0B6527F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05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BA3AE-1AC6-4BE0-8EBB-317A49C1208E}"/>
              </a:ext>
            </a:extLst>
          </p:cNvPr>
          <p:cNvSpPr txBox="1"/>
          <p:nvPr/>
        </p:nvSpPr>
        <p:spPr>
          <a:xfrm>
            <a:off x="2689934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FDD41-7C0F-4546-9BAF-909AA5186BFD}"/>
              </a:ext>
            </a:extLst>
          </p:cNvPr>
          <p:cNvSpPr txBox="1"/>
          <p:nvPr/>
        </p:nvSpPr>
        <p:spPr>
          <a:xfrm>
            <a:off x="0" y="0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FIFO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D630C0-BBAB-44F7-9891-62EC23FF6292}"/>
                  </a:ext>
                </a:extLst>
              </p:cNvPr>
              <p:cNvSpPr txBox="1"/>
              <p:nvPr/>
            </p:nvSpPr>
            <p:spPr>
              <a:xfrm>
                <a:off x="7408464" y="3920286"/>
                <a:ext cx="2647951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10+20+30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de-DE"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D630C0-BBAB-44F7-9891-62EC23FF6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464" y="3920286"/>
                <a:ext cx="2647951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F5BBCA00-15DC-46D1-9818-ADA0FFC43D11}"/>
              </a:ext>
            </a:extLst>
          </p:cNvPr>
          <p:cNvGrpSpPr/>
          <p:nvPr/>
        </p:nvGrpSpPr>
        <p:grpSpPr>
          <a:xfrm>
            <a:off x="2468245" y="2441576"/>
            <a:ext cx="3708660" cy="1999109"/>
            <a:chOff x="4094050" y="4428726"/>
            <a:chExt cx="3708660" cy="199910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490BFA3-BEB4-4C75-B397-51C68D6E4DD0}"/>
                </a:ext>
              </a:extLst>
            </p:cNvPr>
            <p:cNvGrpSpPr/>
            <p:nvPr/>
          </p:nvGrpSpPr>
          <p:grpSpPr>
            <a:xfrm>
              <a:off x="4094050" y="4758686"/>
              <a:ext cx="3708660" cy="1669149"/>
              <a:chOff x="3392290" y="4590938"/>
              <a:chExt cx="3708660" cy="166914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C9416E-C8AD-459C-B546-D13E323DA06E}"/>
                  </a:ext>
                </a:extLst>
              </p:cNvPr>
              <p:cNvGrpSpPr/>
              <p:nvPr/>
            </p:nvGrpSpPr>
            <p:grpSpPr>
              <a:xfrm>
                <a:off x="3392290" y="5551714"/>
                <a:ext cx="3708660" cy="482430"/>
                <a:chOff x="3392290" y="5551714"/>
                <a:chExt cx="3708660" cy="48243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FBD6AAA-5EFC-45F2-B216-E1B4A280F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8538" y="5553075"/>
                  <a:ext cx="3324905" cy="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911E37E9-691A-4128-A82A-7209CE5C1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8743" y="5551714"/>
                  <a:ext cx="0" cy="1524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FC2F4D3-8AB5-4054-9DC0-89B540666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1193" y="5551714"/>
                  <a:ext cx="0" cy="1524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8D5CD9C-AD9C-4856-BE4E-F60F56EF52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1193" y="5551714"/>
                  <a:ext cx="0" cy="1524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03CD9A48-5C5C-4009-912A-FC6DE4F294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3643" y="5551714"/>
                  <a:ext cx="0" cy="1524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2B06949-6EF5-4340-9F69-32EB4644C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3643" y="5551714"/>
                  <a:ext cx="0" cy="1524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37AD5A51-4752-40BD-9A41-F7A71BB0D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06093" y="5551714"/>
                  <a:ext cx="0" cy="1524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6A1A931-1A31-44F4-9E00-4C91CA083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06093" y="5551714"/>
                  <a:ext cx="0" cy="1524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D536C46-873B-4B76-9131-7122CD30A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58543" y="5551714"/>
                  <a:ext cx="0" cy="1524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A60DC501-4B09-426E-AD84-BFF934FB8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58543" y="5551714"/>
                  <a:ext cx="0" cy="1524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7645225F-9401-44B7-81A1-F4C8DD01A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10993" y="5551714"/>
                  <a:ext cx="0" cy="1524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C78C22C-7D12-4AE4-A7AA-5F67F89F2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10993" y="5551714"/>
                  <a:ext cx="0" cy="1524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427D0078-C3D0-4A01-AF30-A9338480F2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63443" y="5551714"/>
                  <a:ext cx="0" cy="1524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D37986E-A713-4DD8-9C1D-76E984C8B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63443" y="5551714"/>
                  <a:ext cx="0" cy="15240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8040A0D-406B-450B-9728-4AEA0DAAD354}"/>
                    </a:ext>
                  </a:extLst>
                </p:cNvPr>
                <p:cNvSpPr txBox="1"/>
                <p:nvPr/>
              </p:nvSpPr>
              <p:spPr>
                <a:xfrm>
                  <a:off x="3392290" y="5664812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rPr>
                    <a:t>0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FE56AEF-F207-4F2E-8FAD-CC4D6CAA19C1}"/>
                    </a:ext>
                  </a:extLst>
                </p:cNvPr>
                <p:cNvSpPr txBox="1"/>
                <p:nvPr/>
              </p:nvSpPr>
              <p:spPr>
                <a:xfrm>
                  <a:off x="3861649" y="5652112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rPr>
                    <a:t>20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79495E6-FCDA-4577-9279-CF33D68D9F47}"/>
                    </a:ext>
                  </a:extLst>
                </p:cNvPr>
                <p:cNvSpPr txBox="1"/>
                <p:nvPr/>
              </p:nvSpPr>
              <p:spPr>
                <a:xfrm>
                  <a:off x="4433070" y="5650887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rPr>
                    <a:t>40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6A73CFF-0708-4F98-9C89-A5879BAB5A79}"/>
                    </a:ext>
                  </a:extLst>
                </p:cNvPr>
                <p:cNvSpPr txBox="1"/>
                <p:nvPr/>
              </p:nvSpPr>
              <p:spPr>
                <a:xfrm>
                  <a:off x="4985519" y="5644593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rPr>
                    <a:t>60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658421B-D3DA-4188-88B1-E84F2BA1BD46}"/>
                    </a:ext>
                  </a:extLst>
                </p:cNvPr>
                <p:cNvSpPr txBox="1"/>
                <p:nvPr/>
              </p:nvSpPr>
              <p:spPr>
                <a:xfrm>
                  <a:off x="5537968" y="5635629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rPr>
                    <a:t>80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60D6610-2545-438E-85DC-B35B480CD499}"/>
                    </a:ext>
                  </a:extLst>
                </p:cNvPr>
                <p:cNvSpPr txBox="1"/>
                <p:nvPr/>
              </p:nvSpPr>
              <p:spPr>
                <a:xfrm>
                  <a:off x="6026294" y="56356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rPr>
                    <a:t>100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DB43B8F-A21B-457A-BFDE-2B8CE52EA363}"/>
                    </a:ext>
                  </a:extLst>
                </p:cNvPr>
                <p:cNvSpPr txBox="1"/>
                <p:nvPr/>
              </p:nvSpPr>
              <p:spPr>
                <a:xfrm>
                  <a:off x="6531563" y="5636966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rPr>
                    <a:t>120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4B62FAA-0ECF-424F-BB68-D62AA4A9F44E}"/>
                  </a:ext>
                </a:extLst>
              </p:cNvPr>
              <p:cNvSpPr txBox="1"/>
              <p:nvPr/>
            </p:nvSpPr>
            <p:spPr>
              <a:xfrm>
                <a:off x="4919579" y="5890755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Zeit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A44A8B3-BAE8-459A-A65E-931DB1FCB1E6}"/>
                  </a:ext>
                </a:extLst>
              </p:cNvPr>
              <p:cNvSpPr/>
              <p:nvPr/>
            </p:nvSpPr>
            <p:spPr>
              <a:xfrm>
                <a:off x="3538538" y="4592231"/>
                <a:ext cx="555506" cy="951137"/>
              </a:xfrm>
              <a:prstGeom prst="rect">
                <a:avLst/>
              </a:prstGeom>
              <a:solidFill>
                <a:srgbClr val="00289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F7428D-E179-488D-B336-9F98833765D6}"/>
                  </a:ext>
                </a:extLst>
              </p:cNvPr>
              <p:cNvSpPr/>
              <p:nvPr/>
            </p:nvSpPr>
            <p:spPr>
              <a:xfrm>
                <a:off x="3822257" y="4590938"/>
                <a:ext cx="271793" cy="951137"/>
              </a:xfrm>
              <a:prstGeom prst="rect">
                <a:avLst/>
              </a:prstGeom>
              <a:solidFill>
                <a:srgbClr val="64B3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436893D-A06A-4CCF-8CED-530B3B08CB30}"/>
                  </a:ext>
                </a:extLst>
              </p:cNvPr>
              <p:cNvSpPr/>
              <p:nvPr/>
            </p:nvSpPr>
            <p:spPr>
              <a:xfrm>
                <a:off x="4094044" y="4591675"/>
                <a:ext cx="271793" cy="951137"/>
              </a:xfrm>
              <a:prstGeom prst="rect">
                <a:avLst/>
              </a:prstGeom>
              <a:solidFill>
                <a:srgbClr val="FF9E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FADEC9B-5C12-4DF3-87D9-DA7DD8940171}"/>
                </a:ext>
              </a:extLst>
            </p:cNvPr>
            <p:cNvSpPr txBox="1"/>
            <p:nvPr/>
          </p:nvSpPr>
          <p:spPr>
            <a:xfrm>
              <a:off x="4235247" y="442872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01E28A9-58DA-42E8-B4B6-B75DF17D8D6E}"/>
                </a:ext>
              </a:extLst>
            </p:cNvPr>
            <p:cNvSpPr txBox="1"/>
            <p:nvPr/>
          </p:nvSpPr>
          <p:spPr>
            <a:xfrm>
              <a:off x="4503460" y="442872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B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6FF4484-F76D-44C5-A4F9-D60C9253FBAC}"/>
                </a:ext>
              </a:extLst>
            </p:cNvPr>
            <p:cNvSpPr txBox="1"/>
            <p:nvPr/>
          </p:nvSpPr>
          <p:spPr>
            <a:xfrm>
              <a:off x="4771673" y="4440892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63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BA3AE-1AC6-4BE0-8EBB-317A49C1208E}"/>
              </a:ext>
            </a:extLst>
          </p:cNvPr>
          <p:cNvSpPr txBox="1"/>
          <p:nvPr/>
        </p:nvSpPr>
        <p:spPr>
          <a:xfrm>
            <a:off x="2689934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FDD41-7C0F-4546-9BAF-909AA5186BFD}"/>
              </a:ext>
            </a:extLst>
          </p:cNvPr>
          <p:cNvSpPr txBox="1"/>
          <p:nvPr/>
        </p:nvSpPr>
        <p:spPr>
          <a:xfrm>
            <a:off x="0" y="0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FIFO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CBB152-C070-4540-90CB-C400204A7D29}"/>
              </a:ext>
            </a:extLst>
          </p:cNvPr>
          <p:cNvGrpSpPr/>
          <p:nvPr/>
        </p:nvGrpSpPr>
        <p:grpSpPr>
          <a:xfrm>
            <a:off x="2512676" y="2426396"/>
            <a:ext cx="3708660" cy="2005207"/>
            <a:chOff x="4094050" y="4422628"/>
            <a:chExt cx="3708660" cy="200520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0064CCF-26A1-4D50-AEA6-A09E5BA9F166}"/>
                </a:ext>
              </a:extLst>
            </p:cNvPr>
            <p:cNvGrpSpPr/>
            <p:nvPr/>
          </p:nvGrpSpPr>
          <p:grpSpPr>
            <a:xfrm>
              <a:off x="4094050" y="5719462"/>
              <a:ext cx="3708660" cy="482430"/>
              <a:chOff x="3392290" y="5551714"/>
              <a:chExt cx="3708660" cy="48243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2E3BC4A-0905-4567-8260-589E76C63B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8538" y="5553075"/>
                <a:ext cx="3324905" cy="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F48E92E-32B1-4A3B-93FD-CB54ABDDF6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87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CE18636-7F8F-410B-BE8E-A680264520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11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FA1DC73-12E0-46C5-A577-B70C52A56A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11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B46DCF0-05A4-456B-BCF9-7CF95CA77E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36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BF66075-F728-4402-95D5-259A9F76E1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36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2D332BB-5268-45A9-B79C-C0871C3C20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60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51CABEF-2E49-4537-8779-8BDBC3A58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60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7009490-E299-4E29-B3D0-C21ED3E6C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85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330F421-D764-42F5-9AAC-1BD99B2081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85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D889E0F-010E-4FC6-B236-6B1AFA901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09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7E45C04-55ED-4349-B97E-49E69EDFFE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09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181C157-18F5-49ED-8840-52AC3910E9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34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BDB3BB6-817C-4780-A09C-4E3753282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34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6748151-7A42-499E-AE30-FB48833C1F06}"/>
                  </a:ext>
                </a:extLst>
              </p:cNvPr>
              <p:cNvSpPr txBox="1"/>
              <p:nvPr/>
            </p:nvSpPr>
            <p:spPr>
              <a:xfrm>
                <a:off x="3392290" y="566481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9FD6101-08DE-47F9-A9E6-5CE5DCC4D290}"/>
                  </a:ext>
                </a:extLst>
              </p:cNvPr>
              <p:cNvSpPr txBox="1"/>
              <p:nvPr/>
            </p:nvSpPr>
            <p:spPr>
              <a:xfrm>
                <a:off x="3861649" y="565211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20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4E04F64-735C-408D-93D0-CD72C2B7BC93}"/>
                  </a:ext>
                </a:extLst>
              </p:cNvPr>
              <p:cNvSpPr txBox="1"/>
              <p:nvPr/>
            </p:nvSpPr>
            <p:spPr>
              <a:xfrm>
                <a:off x="4433070" y="565088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40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D13C50-93BF-4AAE-A1E1-3B275333AB2F}"/>
                  </a:ext>
                </a:extLst>
              </p:cNvPr>
              <p:cNvSpPr txBox="1"/>
              <p:nvPr/>
            </p:nvSpPr>
            <p:spPr>
              <a:xfrm>
                <a:off x="4985519" y="564459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60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ABA52E1-CFDC-4597-8C2F-BF8BE302168E}"/>
                  </a:ext>
                </a:extLst>
              </p:cNvPr>
              <p:cNvSpPr txBox="1"/>
              <p:nvPr/>
            </p:nvSpPr>
            <p:spPr>
              <a:xfrm>
                <a:off x="5537968" y="563562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80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ED55859-EFF8-40B3-80A6-8EF955A92C21}"/>
                  </a:ext>
                </a:extLst>
              </p:cNvPr>
              <p:cNvSpPr txBox="1"/>
              <p:nvPr/>
            </p:nvSpPr>
            <p:spPr>
              <a:xfrm>
                <a:off x="6026294" y="563562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100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4B29CAC-D0A1-470B-859E-25FF3B1F66D5}"/>
                  </a:ext>
                </a:extLst>
              </p:cNvPr>
              <p:cNvSpPr txBox="1"/>
              <p:nvPr/>
            </p:nvSpPr>
            <p:spPr>
              <a:xfrm>
                <a:off x="6531563" y="563696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120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223103-214A-4E34-8B31-35E675411AC0}"/>
                </a:ext>
              </a:extLst>
            </p:cNvPr>
            <p:cNvSpPr txBox="1"/>
            <p:nvPr/>
          </p:nvSpPr>
          <p:spPr>
            <a:xfrm>
              <a:off x="5621339" y="605850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Zeit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B6E1A27-964A-4ED6-B59F-E88EBB2AA912}"/>
                </a:ext>
              </a:extLst>
            </p:cNvPr>
            <p:cNvSpPr/>
            <p:nvPr/>
          </p:nvSpPr>
          <p:spPr>
            <a:xfrm>
              <a:off x="4240297" y="4759979"/>
              <a:ext cx="2779289" cy="951137"/>
            </a:xfrm>
            <a:prstGeom prst="rect">
              <a:avLst/>
            </a:prstGeom>
            <a:solidFill>
              <a:srgbClr val="0028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F71CA7-A8A0-478E-9575-8F19CFAC4ED1}"/>
                </a:ext>
              </a:extLst>
            </p:cNvPr>
            <p:cNvSpPr/>
            <p:nvPr/>
          </p:nvSpPr>
          <p:spPr>
            <a:xfrm>
              <a:off x="7019587" y="4758686"/>
              <a:ext cx="271793" cy="951137"/>
            </a:xfrm>
            <a:prstGeom prst="rect">
              <a:avLst/>
            </a:prstGeom>
            <a:solidFill>
              <a:srgbClr val="64B3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8F1929-C810-4A59-BB55-28DF068798A4}"/>
                </a:ext>
              </a:extLst>
            </p:cNvPr>
            <p:cNvSpPr/>
            <p:nvPr/>
          </p:nvSpPr>
          <p:spPr>
            <a:xfrm>
              <a:off x="7293258" y="4759423"/>
              <a:ext cx="271793" cy="951137"/>
            </a:xfrm>
            <a:prstGeom prst="rect">
              <a:avLst/>
            </a:prstGeom>
            <a:solidFill>
              <a:srgbClr val="FF9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B03C97-0805-4E8B-965D-47BE0B2756AB}"/>
                </a:ext>
              </a:extLst>
            </p:cNvPr>
            <p:cNvSpPr txBox="1"/>
            <p:nvPr/>
          </p:nvSpPr>
          <p:spPr>
            <a:xfrm>
              <a:off x="5530826" y="4453869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057BD3-18B8-4BE7-AF65-493C0267E863}"/>
                </a:ext>
              </a:extLst>
            </p:cNvPr>
            <p:cNvSpPr txBox="1"/>
            <p:nvPr/>
          </p:nvSpPr>
          <p:spPr>
            <a:xfrm>
              <a:off x="6999030" y="442872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BD20C0-461B-4494-8CD6-B78FC58F5C26}"/>
                </a:ext>
              </a:extLst>
            </p:cNvPr>
            <p:cNvSpPr txBox="1"/>
            <p:nvPr/>
          </p:nvSpPr>
          <p:spPr>
            <a:xfrm>
              <a:off x="7233323" y="442262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C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C903D8-923D-406A-8B13-79F77024DA69}"/>
                  </a:ext>
                </a:extLst>
              </p:cNvPr>
              <p:cNvSpPr txBox="1"/>
              <p:nvPr/>
            </p:nvSpPr>
            <p:spPr>
              <a:xfrm>
                <a:off x="8559802" y="2908601"/>
                <a:ext cx="2647951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100+110+120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=110</m:t>
                      </m:r>
                    </m:oMath>
                  </m:oMathPara>
                </a14:m>
                <a:endParaRPr lang="de-DE"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C903D8-923D-406A-8B13-79F77024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802" y="2908601"/>
                <a:ext cx="2647951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7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BA3AE-1AC6-4BE0-8EBB-317A49C1208E}"/>
              </a:ext>
            </a:extLst>
          </p:cNvPr>
          <p:cNvSpPr txBox="1"/>
          <p:nvPr/>
        </p:nvSpPr>
        <p:spPr>
          <a:xfrm>
            <a:off x="2689934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FDD41-7C0F-4546-9BAF-909AA5186BFD}"/>
              </a:ext>
            </a:extLst>
          </p:cNvPr>
          <p:cNvSpPr txBox="1"/>
          <p:nvPr/>
        </p:nvSpPr>
        <p:spPr>
          <a:xfrm>
            <a:off x="0" y="0"/>
            <a:ext cx="13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SJF Problem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19FE236-89DB-41DC-A21C-678474417B0D}"/>
              </a:ext>
            </a:extLst>
          </p:cNvPr>
          <p:cNvSpPr/>
          <p:nvPr/>
        </p:nvSpPr>
        <p:spPr>
          <a:xfrm>
            <a:off x="5619298" y="2867999"/>
            <a:ext cx="271793" cy="946623"/>
          </a:xfrm>
          <a:prstGeom prst="rect">
            <a:avLst/>
          </a:prstGeom>
          <a:solidFill>
            <a:srgbClr val="64B3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21726E3-9CCE-4EBD-9E1C-3ACE186C8137}"/>
              </a:ext>
            </a:extLst>
          </p:cNvPr>
          <p:cNvGrpSpPr/>
          <p:nvPr/>
        </p:nvGrpSpPr>
        <p:grpSpPr>
          <a:xfrm>
            <a:off x="2689934" y="3828944"/>
            <a:ext cx="3708660" cy="482430"/>
            <a:chOff x="3392290" y="5551714"/>
            <a:chExt cx="3708660" cy="48243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206885A-C65E-4515-B62F-33F01C18EB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8538" y="5553075"/>
              <a:ext cx="3324905" cy="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A20330-588A-4C74-822D-7D7BF92D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8743" y="5551714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2BE27B1-A1E2-460F-A534-E96E5B277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1193" y="5551714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6241325-90BB-43A1-9C8C-D229B9BC6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1193" y="5551714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5F62659-8B15-4FAC-B5EB-E7A40A76E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643" y="5551714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F632EA-A770-4A00-B3CF-F57136CC9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643" y="5551714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C55D438-4541-405E-AF5F-440EAE446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6093" y="5551714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D3422BD-790C-45F0-9073-B1EA2575C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6093" y="5551714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54CD019-E4DE-49E7-AF29-EEB94CACE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8543" y="5551714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2E0DF1F-73D9-4252-B960-D3B08F45A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8543" y="5551714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0B16D03-A41C-45E2-B1A8-2DE82B872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0993" y="5551714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6A6489A-89C5-4DC9-88B0-C8A0AF170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0993" y="5551714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8692E02-8A37-4540-AC7D-B399554DC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3443" y="5551714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3214ED0-4B44-43E7-8DD6-865AB1AD9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3443" y="5551714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96BEBAE-05A4-459A-9C9B-4E911BBAF29C}"/>
                </a:ext>
              </a:extLst>
            </p:cNvPr>
            <p:cNvSpPr txBox="1"/>
            <p:nvPr/>
          </p:nvSpPr>
          <p:spPr>
            <a:xfrm>
              <a:off x="3392290" y="56648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4FD9E91-52D9-45A4-B3AA-449D3A88DA05}"/>
                </a:ext>
              </a:extLst>
            </p:cNvPr>
            <p:cNvSpPr txBox="1"/>
            <p:nvPr/>
          </p:nvSpPr>
          <p:spPr>
            <a:xfrm>
              <a:off x="3861649" y="565211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20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0827DDF-21F9-4D39-8AE1-05024B5B8DA6}"/>
                </a:ext>
              </a:extLst>
            </p:cNvPr>
            <p:cNvSpPr txBox="1"/>
            <p:nvPr/>
          </p:nvSpPr>
          <p:spPr>
            <a:xfrm>
              <a:off x="4433070" y="565088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40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3AB02D4-D64E-47E1-8C06-E7D4AF4B6322}"/>
                </a:ext>
              </a:extLst>
            </p:cNvPr>
            <p:cNvSpPr txBox="1"/>
            <p:nvPr/>
          </p:nvSpPr>
          <p:spPr>
            <a:xfrm>
              <a:off x="4985519" y="564459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60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7A3CE2F-5B11-4E03-A77C-ACF32B4091A0}"/>
                </a:ext>
              </a:extLst>
            </p:cNvPr>
            <p:cNvSpPr txBox="1"/>
            <p:nvPr/>
          </p:nvSpPr>
          <p:spPr>
            <a:xfrm>
              <a:off x="5537968" y="563562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80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C9CD040-195B-4CFA-8AD2-559328E65C99}"/>
                </a:ext>
              </a:extLst>
            </p:cNvPr>
            <p:cNvSpPr txBox="1"/>
            <p:nvPr/>
          </p:nvSpPr>
          <p:spPr>
            <a:xfrm>
              <a:off x="6026294" y="563562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100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F9B657-F41B-4788-B966-3F7024344D15}"/>
                </a:ext>
              </a:extLst>
            </p:cNvPr>
            <p:cNvSpPr txBox="1"/>
            <p:nvPr/>
          </p:nvSpPr>
          <p:spPr>
            <a:xfrm>
              <a:off x="6531563" y="563696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120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1F3009-5832-4AB0-BEB4-9EBABE4C8FA3}"/>
              </a:ext>
            </a:extLst>
          </p:cNvPr>
          <p:cNvSpPr/>
          <p:nvPr/>
        </p:nvSpPr>
        <p:spPr>
          <a:xfrm>
            <a:off x="2849836" y="2862148"/>
            <a:ext cx="2779289" cy="951137"/>
          </a:xfrm>
          <a:prstGeom prst="rect">
            <a:avLst/>
          </a:prstGeom>
          <a:solidFill>
            <a:srgbClr val="0028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F41A9A0-D3C9-4D0E-8330-3ADB90F7656F}"/>
              </a:ext>
            </a:extLst>
          </p:cNvPr>
          <p:cNvSpPr/>
          <p:nvPr/>
        </p:nvSpPr>
        <p:spPr>
          <a:xfrm>
            <a:off x="5885240" y="2863774"/>
            <a:ext cx="271793" cy="951137"/>
          </a:xfrm>
          <a:prstGeom prst="rect">
            <a:avLst/>
          </a:prstGeom>
          <a:solidFill>
            <a:srgbClr val="FF9E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742F08-245C-424C-9B65-0E4714535290}"/>
              </a:ext>
            </a:extLst>
          </p:cNvPr>
          <p:cNvSpPr txBox="1"/>
          <p:nvPr/>
        </p:nvSpPr>
        <p:spPr>
          <a:xfrm>
            <a:off x="4015407" y="255689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/>
              </a:rPr>
              <a:t>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D18317-37F9-43BE-B3A2-4FEAB63F2B1C}"/>
              </a:ext>
            </a:extLst>
          </p:cNvPr>
          <p:cNvSpPr txBox="1"/>
          <p:nvPr/>
        </p:nvSpPr>
        <p:spPr>
          <a:xfrm>
            <a:off x="5600602" y="256093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/>
              </a:rPr>
              <a:t>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A9299AD-EB01-43EF-B996-41AFDE6147D5}"/>
              </a:ext>
            </a:extLst>
          </p:cNvPr>
          <p:cNvSpPr txBox="1"/>
          <p:nvPr/>
        </p:nvSpPr>
        <p:spPr>
          <a:xfrm>
            <a:off x="5858454" y="253820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/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259250A-579E-47F1-8F2B-C8E8C8D7931F}"/>
                  </a:ext>
                </a:extLst>
              </p:cNvPr>
              <p:cNvSpPr txBox="1"/>
              <p:nvPr/>
            </p:nvSpPr>
            <p:spPr>
              <a:xfrm>
                <a:off x="6850749" y="3215293"/>
                <a:ext cx="4203035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110−10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+(120−10) 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=103,33</m:t>
                      </m:r>
                    </m:oMath>
                  </m:oMathPara>
                </a14:m>
                <a:endParaRPr lang="de-DE"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259250A-579E-47F1-8F2B-C8E8C8D79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49" y="3215293"/>
                <a:ext cx="4203035" cy="537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2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BA3AE-1AC6-4BE0-8EBB-317A49C1208E}"/>
              </a:ext>
            </a:extLst>
          </p:cNvPr>
          <p:cNvSpPr txBox="1"/>
          <p:nvPr/>
        </p:nvSpPr>
        <p:spPr>
          <a:xfrm>
            <a:off x="2689934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FDD41-7C0F-4546-9BAF-909AA5186BFD}"/>
              </a:ext>
            </a:extLst>
          </p:cNvPr>
          <p:cNvSpPr txBox="1"/>
          <p:nvPr/>
        </p:nvSpPr>
        <p:spPr>
          <a:xfrm>
            <a:off x="0" y="0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STCF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89DF927-8542-4969-BD0C-A05CC54BCA9E}"/>
              </a:ext>
            </a:extLst>
          </p:cNvPr>
          <p:cNvGrpSpPr/>
          <p:nvPr/>
        </p:nvGrpSpPr>
        <p:grpSpPr>
          <a:xfrm>
            <a:off x="2611687" y="2739356"/>
            <a:ext cx="3708660" cy="1786519"/>
            <a:chOff x="4094050" y="4415373"/>
            <a:chExt cx="3708660" cy="17865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E436CD2-3F6F-4461-8401-A596C3AEA4D8}"/>
                </a:ext>
              </a:extLst>
            </p:cNvPr>
            <p:cNvGrpSpPr/>
            <p:nvPr/>
          </p:nvGrpSpPr>
          <p:grpSpPr>
            <a:xfrm>
              <a:off x="4094050" y="5719462"/>
              <a:ext cx="3708660" cy="482430"/>
              <a:chOff x="3392290" y="5551714"/>
              <a:chExt cx="3708660" cy="48243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791A39D-C9CD-4730-8E8C-AB28961687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8538" y="5553075"/>
                <a:ext cx="3324905" cy="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91EF2C7-6E1D-46FA-889B-BC9073750A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87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CC84602-615D-4AF6-A674-434EA4AC3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11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8D150A1-BD4D-49E8-A7C0-586E116698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11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043FFFB-63CB-4B6C-857E-C8460E7BEF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36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B9E7A8C-39CE-4047-A090-0EAE361EF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36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4E11FD4-733C-489A-9E5B-2D5907BF3D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60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929490A-02EE-4AEC-ABC1-511CF738F0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60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849C746-29FA-45B1-A1A7-78A089173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85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BCB8E8A-0C6E-4630-8F98-66FA4391A0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85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3711031-0FDA-40E2-91EF-ED864D9F7A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09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4081403-7942-4100-83F5-3B643513FF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09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DB2556A-3127-46A1-9373-5567706F58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34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CCF28B5-D3F8-45B7-967D-26056575BC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34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AB7B83-0762-47BB-8126-6056CA2E93FE}"/>
                  </a:ext>
                </a:extLst>
              </p:cNvPr>
              <p:cNvSpPr txBox="1"/>
              <p:nvPr/>
            </p:nvSpPr>
            <p:spPr>
              <a:xfrm>
                <a:off x="3392290" y="566481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1AE9911-3AED-40E8-BC6E-BAAD73A33D4E}"/>
                  </a:ext>
                </a:extLst>
              </p:cNvPr>
              <p:cNvSpPr txBox="1"/>
              <p:nvPr/>
            </p:nvSpPr>
            <p:spPr>
              <a:xfrm>
                <a:off x="3861649" y="565211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20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DC8E4D-02AE-42F3-A71E-27BCAEE98A92}"/>
                  </a:ext>
                </a:extLst>
              </p:cNvPr>
              <p:cNvSpPr txBox="1"/>
              <p:nvPr/>
            </p:nvSpPr>
            <p:spPr>
              <a:xfrm>
                <a:off x="4433070" y="565088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40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D0F1E22-19C9-4238-BDDC-721A481703D3}"/>
                  </a:ext>
                </a:extLst>
              </p:cNvPr>
              <p:cNvSpPr txBox="1"/>
              <p:nvPr/>
            </p:nvSpPr>
            <p:spPr>
              <a:xfrm>
                <a:off x="4985519" y="564459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60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19FC8F2-AA7E-48FA-93FB-D487100277AE}"/>
                  </a:ext>
                </a:extLst>
              </p:cNvPr>
              <p:cNvSpPr txBox="1"/>
              <p:nvPr/>
            </p:nvSpPr>
            <p:spPr>
              <a:xfrm>
                <a:off x="5537968" y="563562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80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5B53A0-8EE2-4FA3-85D5-CA4CB2DE910D}"/>
                  </a:ext>
                </a:extLst>
              </p:cNvPr>
              <p:cNvSpPr txBox="1"/>
              <p:nvPr/>
            </p:nvSpPr>
            <p:spPr>
              <a:xfrm>
                <a:off x="6026294" y="563562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100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FD675A6-7C89-4F0F-B1A1-6BAD8895AF6C}"/>
                  </a:ext>
                </a:extLst>
              </p:cNvPr>
              <p:cNvSpPr txBox="1"/>
              <p:nvPr/>
            </p:nvSpPr>
            <p:spPr>
              <a:xfrm>
                <a:off x="6531563" y="563696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120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A9CFB1-A68A-4A0F-8A13-A2B33EDE99C7}"/>
                </a:ext>
              </a:extLst>
            </p:cNvPr>
            <p:cNvSpPr/>
            <p:nvPr/>
          </p:nvSpPr>
          <p:spPr>
            <a:xfrm>
              <a:off x="4253952" y="4752666"/>
              <a:ext cx="3311248" cy="951137"/>
            </a:xfrm>
            <a:prstGeom prst="rect">
              <a:avLst/>
            </a:prstGeom>
            <a:solidFill>
              <a:srgbClr val="0028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99503A-CD23-4C4C-99AB-A4E6E39DD10B}"/>
                </a:ext>
              </a:extLst>
            </p:cNvPr>
            <p:cNvSpPr/>
            <p:nvPr/>
          </p:nvSpPr>
          <p:spPr>
            <a:xfrm>
              <a:off x="4795462" y="4752666"/>
              <a:ext cx="271793" cy="951137"/>
            </a:xfrm>
            <a:prstGeom prst="rect">
              <a:avLst/>
            </a:prstGeom>
            <a:solidFill>
              <a:srgbClr val="FF9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482F6B-B675-47AD-90FA-171570467E13}"/>
                </a:ext>
              </a:extLst>
            </p:cNvPr>
            <p:cNvSpPr txBox="1"/>
            <p:nvPr/>
          </p:nvSpPr>
          <p:spPr>
            <a:xfrm>
              <a:off x="6128425" y="4415373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A9E6E7-ED17-4B2D-811F-98B5E345AAD7}"/>
                </a:ext>
              </a:extLst>
            </p:cNvPr>
            <p:cNvSpPr txBox="1"/>
            <p:nvPr/>
          </p:nvSpPr>
          <p:spPr>
            <a:xfrm>
              <a:off x="4499291" y="446307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6D3DE2-96DB-420D-B17A-BD805FCF0A4C}"/>
                </a:ext>
              </a:extLst>
            </p:cNvPr>
            <p:cNvSpPr txBox="1"/>
            <p:nvPr/>
          </p:nvSpPr>
          <p:spPr>
            <a:xfrm>
              <a:off x="4770046" y="4447411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C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E59EC0-AB3E-4158-8CC0-F28D0D8A99AB}"/>
                </a:ext>
              </a:extLst>
            </p:cNvPr>
            <p:cNvSpPr/>
            <p:nvPr/>
          </p:nvSpPr>
          <p:spPr>
            <a:xfrm>
              <a:off x="4524707" y="4757180"/>
              <a:ext cx="271793" cy="946623"/>
            </a:xfrm>
            <a:prstGeom prst="rect">
              <a:avLst/>
            </a:prstGeom>
            <a:solidFill>
              <a:srgbClr val="64B3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FDA61-014B-4CDF-9188-266DFFFD1A02}"/>
                </a:ext>
              </a:extLst>
            </p:cNvPr>
            <p:cNvSpPr txBox="1"/>
            <p:nvPr/>
          </p:nvSpPr>
          <p:spPr>
            <a:xfrm>
              <a:off x="4223083" y="4447411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A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2F6BF8-DDC5-42B6-A0AB-519E2C57B562}"/>
                  </a:ext>
                </a:extLst>
              </p:cNvPr>
              <p:cNvSpPr txBox="1"/>
              <p:nvPr/>
            </p:nvSpPr>
            <p:spPr>
              <a:xfrm>
                <a:off x="6320347" y="3363857"/>
                <a:ext cx="4585326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(120−0)+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20−10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+(30−10) 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de-DE"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2F6BF8-DDC5-42B6-A0AB-519E2C57B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347" y="3363857"/>
                <a:ext cx="4585326" cy="537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58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BA3AE-1AC6-4BE0-8EBB-317A49C1208E}"/>
              </a:ext>
            </a:extLst>
          </p:cNvPr>
          <p:cNvSpPr txBox="1"/>
          <p:nvPr/>
        </p:nvSpPr>
        <p:spPr>
          <a:xfrm>
            <a:off x="2689934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FDD41-7C0F-4546-9BAF-909AA5186BFD}"/>
              </a:ext>
            </a:extLst>
          </p:cNvPr>
          <p:cNvSpPr txBox="1"/>
          <p:nvPr/>
        </p:nvSpPr>
        <p:spPr>
          <a:xfrm>
            <a:off x="0" y="0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Scheduler Metriken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CDED77-D106-4B67-9A08-A487B03ACA5D}"/>
              </a:ext>
            </a:extLst>
          </p:cNvPr>
          <p:cNvGrpSpPr/>
          <p:nvPr/>
        </p:nvGrpSpPr>
        <p:grpSpPr>
          <a:xfrm>
            <a:off x="3410469" y="3429000"/>
            <a:ext cx="3580419" cy="1793308"/>
            <a:chOff x="4094050" y="4408584"/>
            <a:chExt cx="3580419" cy="179330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505E78B-68C5-414C-9B60-65F8A2D7E615}"/>
                </a:ext>
              </a:extLst>
            </p:cNvPr>
            <p:cNvGrpSpPr/>
            <p:nvPr/>
          </p:nvGrpSpPr>
          <p:grpSpPr>
            <a:xfrm>
              <a:off x="4094050" y="5719462"/>
              <a:ext cx="3580419" cy="482430"/>
              <a:chOff x="3392290" y="5551714"/>
              <a:chExt cx="3580419" cy="48243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3DA9232-C167-436D-B165-33F70259B0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8538" y="5553075"/>
                <a:ext cx="3324905" cy="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CA39C7C-E28B-4E5B-A8BE-F04C68810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87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E5E27FC-A569-4D77-9358-01B175885C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11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411864F-08E4-48EA-82BD-6FFDE0F319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11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9D3CCE1-4B0F-4416-9C8E-570577C54A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36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D39BBE8-F594-4D69-95B3-61CDF7A047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36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E95E217-BB87-435D-AB1C-C34346274F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60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60A3594-474A-4036-91CF-7FE89543A0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60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DC41DA8-EC45-478D-8460-9D16ED6006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85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2345AC3-1FC8-4AF8-B9BE-18C12FF9D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85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84924A6-94DC-4AAC-94BE-6490F9712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09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FA8C458-CD9A-45ED-9A1F-C6655E5D51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09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A8179E7-ADF8-409E-AF81-4CE58E077A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34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F72A22D-1410-48EC-8834-7AE511A734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34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70853E-9D99-40CC-964D-210D09BEA012}"/>
                  </a:ext>
                </a:extLst>
              </p:cNvPr>
              <p:cNvSpPr txBox="1"/>
              <p:nvPr/>
            </p:nvSpPr>
            <p:spPr>
              <a:xfrm>
                <a:off x="3392290" y="566481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79542B-D0AA-4F9F-B32A-E24F31DC44A7}"/>
                  </a:ext>
                </a:extLst>
              </p:cNvPr>
              <p:cNvSpPr txBox="1"/>
              <p:nvPr/>
            </p:nvSpPr>
            <p:spPr>
              <a:xfrm>
                <a:off x="3861649" y="565211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97CABD6-176C-43AE-8730-55EBD36023FC}"/>
                  </a:ext>
                </a:extLst>
              </p:cNvPr>
              <p:cNvSpPr txBox="1"/>
              <p:nvPr/>
            </p:nvSpPr>
            <p:spPr>
              <a:xfrm>
                <a:off x="4433070" y="565088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10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FAE6FB-2426-4E7F-A77B-4424B06C8548}"/>
                  </a:ext>
                </a:extLst>
              </p:cNvPr>
              <p:cNvSpPr txBox="1"/>
              <p:nvPr/>
            </p:nvSpPr>
            <p:spPr>
              <a:xfrm>
                <a:off x="4985519" y="564459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15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093442E-F148-4C25-80C3-EDBCF8A47989}"/>
                  </a:ext>
                </a:extLst>
              </p:cNvPr>
              <p:cNvSpPr txBox="1"/>
              <p:nvPr/>
            </p:nvSpPr>
            <p:spPr>
              <a:xfrm>
                <a:off x="5537968" y="563562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20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F2793E-DE94-4B29-8CDB-590C2834DBB0}"/>
                  </a:ext>
                </a:extLst>
              </p:cNvPr>
              <p:cNvSpPr txBox="1"/>
              <p:nvPr/>
            </p:nvSpPr>
            <p:spPr>
              <a:xfrm>
                <a:off x="6026294" y="563562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25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7C0F31E-A9DD-45C7-B2E1-93F9EEB351CA}"/>
                  </a:ext>
                </a:extLst>
              </p:cNvPr>
              <p:cNvSpPr txBox="1"/>
              <p:nvPr/>
            </p:nvSpPr>
            <p:spPr>
              <a:xfrm>
                <a:off x="6531563" y="563696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30</a:t>
                </a: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F7590B-4EB1-4433-A8C4-AB1EE5D51507}"/>
                </a:ext>
              </a:extLst>
            </p:cNvPr>
            <p:cNvSpPr/>
            <p:nvPr/>
          </p:nvSpPr>
          <p:spPr>
            <a:xfrm>
              <a:off x="5337272" y="4731711"/>
              <a:ext cx="543586" cy="951137"/>
            </a:xfrm>
            <a:prstGeom prst="rect">
              <a:avLst/>
            </a:prstGeom>
            <a:solidFill>
              <a:srgbClr val="FF9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0CF732-1083-44DE-A35A-259A248EE429}"/>
                </a:ext>
              </a:extLst>
            </p:cNvPr>
            <p:cNvSpPr txBox="1"/>
            <p:nvPr/>
          </p:nvSpPr>
          <p:spPr>
            <a:xfrm>
              <a:off x="4860755" y="440858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E8AC70-0A7A-4E00-99D4-7F9581EC06BF}"/>
                </a:ext>
              </a:extLst>
            </p:cNvPr>
            <p:cNvSpPr txBox="1"/>
            <p:nvPr/>
          </p:nvSpPr>
          <p:spPr>
            <a:xfrm>
              <a:off x="5431762" y="440858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C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47871F-D7F2-473A-8F36-013BF265F3EC}"/>
                </a:ext>
              </a:extLst>
            </p:cNvPr>
            <p:cNvSpPr/>
            <p:nvPr/>
          </p:nvSpPr>
          <p:spPr>
            <a:xfrm>
              <a:off x="4790309" y="4735327"/>
              <a:ext cx="543586" cy="946623"/>
            </a:xfrm>
            <a:prstGeom prst="rect">
              <a:avLst/>
            </a:prstGeom>
            <a:solidFill>
              <a:srgbClr val="64B3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98667F-9475-4BA1-A747-E02A2A2D4D9F}"/>
                </a:ext>
              </a:extLst>
            </p:cNvPr>
            <p:cNvSpPr txBox="1"/>
            <p:nvPr/>
          </p:nvSpPr>
          <p:spPr>
            <a:xfrm>
              <a:off x="4335046" y="440858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F161A4-3E87-4329-A301-33E846D01D17}"/>
                </a:ext>
              </a:extLst>
            </p:cNvPr>
            <p:cNvSpPr/>
            <p:nvPr/>
          </p:nvSpPr>
          <p:spPr>
            <a:xfrm>
              <a:off x="4250503" y="4735985"/>
              <a:ext cx="543587" cy="951137"/>
            </a:xfrm>
            <a:prstGeom prst="rect">
              <a:avLst/>
            </a:prstGeom>
            <a:solidFill>
              <a:srgbClr val="0028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50D6501-4DC1-4AFB-B02F-E33987646034}"/>
                  </a:ext>
                </a:extLst>
              </p:cNvPr>
              <p:cNvSpPr txBox="1"/>
              <p:nvPr/>
            </p:nvSpPr>
            <p:spPr>
              <a:xfrm>
                <a:off x="7161314" y="3964706"/>
                <a:ext cx="2647951" cy="525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0+5+10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50D6501-4DC1-4AFB-B02F-E33987646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314" y="3964706"/>
                <a:ext cx="264795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7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BA3AE-1AC6-4BE0-8EBB-317A49C1208E}"/>
              </a:ext>
            </a:extLst>
          </p:cNvPr>
          <p:cNvSpPr txBox="1"/>
          <p:nvPr/>
        </p:nvSpPr>
        <p:spPr>
          <a:xfrm>
            <a:off x="2689934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FDD41-7C0F-4546-9BAF-909AA5186BFD}"/>
              </a:ext>
            </a:extLst>
          </p:cNvPr>
          <p:cNvSpPr txBox="1"/>
          <p:nvPr/>
        </p:nvSpPr>
        <p:spPr>
          <a:xfrm>
            <a:off x="0" y="0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Round Robin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F9571A-4728-4EC8-8669-81489C601C0D}"/>
              </a:ext>
            </a:extLst>
          </p:cNvPr>
          <p:cNvGrpSpPr/>
          <p:nvPr/>
        </p:nvGrpSpPr>
        <p:grpSpPr>
          <a:xfrm>
            <a:off x="3579146" y="3171159"/>
            <a:ext cx="3580419" cy="1707960"/>
            <a:chOff x="4094050" y="4493932"/>
            <a:chExt cx="3580419" cy="170796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9051EBD-CF91-48BA-9AEA-01A21AEA1C0F}"/>
                </a:ext>
              </a:extLst>
            </p:cNvPr>
            <p:cNvGrpSpPr/>
            <p:nvPr/>
          </p:nvGrpSpPr>
          <p:grpSpPr>
            <a:xfrm>
              <a:off x="4094050" y="5719462"/>
              <a:ext cx="3580419" cy="482430"/>
              <a:chOff x="3392290" y="5551714"/>
              <a:chExt cx="3580419" cy="48243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645ED1E-B889-4629-A83C-002BE41F12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8538" y="5553075"/>
                <a:ext cx="3324905" cy="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39F591C-555E-4C30-AF39-0F007812E7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87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839E66-BAC7-4436-BA06-365A7F028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11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D2E3FA5-1E04-4068-BD52-6C378A3820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11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1829BE1-1664-44DD-B841-557D8CD2AF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36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DD5596A-E416-4696-8A65-5CA62C215A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36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E34025E-9999-46CC-AF60-B530751C7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60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CEBD6F7-54C1-4449-B6E0-C43E2E8439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60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A5C4C5C-C4FC-4AA4-9891-8AAC539EFB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85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449C037-250C-48A3-8E61-A9AAF735BF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85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FA13B77-636F-4B9F-8E85-0798772E0E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09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E55024-F363-4FC5-B9A3-63480EA576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099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013E2CE-87AA-4940-9EDE-D65AE5AE8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34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0A1A4F6-AEAD-49BE-839E-93B066E607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3443" y="5551714"/>
                <a:ext cx="0" cy="1524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7ADCEFF-F2AB-4F45-B24A-06B50420F8EF}"/>
                  </a:ext>
                </a:extLst>
              </p:cNvPr>
              <p:cNvSpPr txBox="1"/>
              <p:nvPr/>
            </p:nvSpPr>
            <p:spPr>
              <a:xfrm>
                <a:off x="3392290" y="566481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6460E1-49F9-4818-B68F-8148FD5CD343}"/>
                  </a:ext>
                </a:extLst>
              </p:cNvPr>
              <p:cNvSpPr txBox="1"/>
              <p:nvPr/>
            </p:nvSpPr>
            <p:spPr>
              <a:xfrm>
                <a:off x="3861649" y="565211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5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E7778D7-9A99-4356-9B8A-988A2A7D6EF9}"/>
                  </a:ext>
                </a:extLst>
              </p:cNvPr>
              <p:cNvSpPr txBox="1"/>
              <p:nvPr/>
            </p:nvSpPr>
            <p:spPr>
              <a:xfrm>
                <a:off x="4433070" y="565088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10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4E329F1-DE90-4FFD-A2D7-6F05F6F74378}"/>
                  </a:ext>
                </a:extLst>
              </p:cNvPr>
              <p:cNvSpPr txBox="1"/>
              <p:nvPr/>
            </p:nvSpPr>
            <p:spPr>
              <a:xfrm>
                <a:off x="4985519" y="564459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15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01410D-8844-446F-ADA1-378CFFC5CDEB}"/>
                  </a:ext>
                </a:extLst>
              </p:cNvPr>
              <p:cNvSpPr txBox="1"/>
              <p:nvPr/>
            </p:nvSpPr>
            <p:spPr>
              <a:xfrm>
                <a:off x="5537968" y="563562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20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A455429-3A76-447D-A301-48FEE1F72745}"/>
                  </a:ext>
                </a:extLst>
              </p:cNvPr>
              <p:cNvSpPr txBox="1"/>
              <p:nvPr/>
            </p:nvSpPr>
            <p:spPr>
              <a:xfrm>
                <a:off x="6026294" y="563562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25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78E1E7A-F202-4EA7-B1D5-C361C84C09F3}"/>
                  </a:ext>
                </a:extLst>
              </p:cNvPr>
              <p:cNvSpPr txBox="1"/>
              <p:nvPr/>
            </p:nvSpPr>
            <p:spPr>
              <a:xfrm>
                <a:off x="6531563" y="563696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30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79ABF3D-1167-43A4-91C4-EF23AE9DDC79}"/>
                </a:ext>
              </a:extLst>
            </p:cNvPr>
            <p:cNvSpPr/>
            <p:nvPr/>
          </p:nvSpPr>
          <p:spPr>
            <a:xfrm>
              <a:off x="4469926" y="4735985"/>
              <a:ext cx="109710" cy="951137"/>
            </a:xfrm>
            <a:prstGeom prst="rect">
              <a:avLst/>
            </a:prstGeom>
            <a:solidFill>
              <a:srgbClr val="FF9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BEB2DE6-24D4-4DA9-84E9-AF9DF2BBFC1D}"/>
                </a:ext>
              </a:extLst>
            </p:cNvPr>
            <p:cNvSpPr/>
            <p:nvPr/>
          </p:nvSpPr>
          <p:spPr>
            <a:xfrm>
              <a:off x="4360216" y="4735985"/>
              <a:ext cx="109710" cy="951137"/>
            </a:xfrm>
            <a:prstGeom prst="rect">
              <a:avLst/>
            </a:prstGeom>
            <a:solidFill>
              <a:srgbClr val="64B3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3164835-6743-4B13-B8EE-8F71535376A9}"/>
                </a:ext>
              </a:extLst>
            </p:cNvPr>
            <p:cNvSpPr txBox="1"/>
            <p:nvPr/>
          </p:nvSpPr>
          <p:spPr>
            <a:xfrm>
              <a:off x="4137992" y="4493932"/>
              <a:ext cx="2192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ABCABCBCABCABC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FE5A898-2F18-4AA3-83E3-1C2EFA4E3518}"/>
                </a:ext>
              </a:extLst>
            </p:cNvPr>
            <p:cNvSpPr/>
            <p:nvPr/>
          </p:nvSpPr>
          <p:spPr>
            <a:xfrm>
              <a:off x="4250506" y="4735985"/>
              <a:ext cx="109710" cy="951137"/>
            </a:xfrm>
            <a:prstGeom prst="rect">
              <a:avLst/>
            </a:prstGeom>
            <a:solidFill>
              <a:srgbClr val="0028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0EE329-7F31-4D1E-AE81-C24065816CA8}"/>
                </a:ext>
              </a:extLst>
            </p:cNvPr>
            <p:cNvSpPr/>
            <p:nvPr/>
          </p:nvSpPr>
          <p:spPr>
            <a:xfrm>
              <a:off x="4579346" y="4735985"/>
              <a:ext cx="109710" cy="951137"/>
            </a:xfrm>
            <a:prstGeom prst="rect">
              <a:avLst/>
            </a:prstGeom>
            <a:solidFill>
              <a:srgbClr val="0028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17B5DAB-66FD-47A5-96FD-EF417E9C666E}"/>
                </a:ext>
              </a:extLst>
            </p:cNvPr>
            <p:cNvSpPr/>
            <p:nvPr/>
          </p:nvSpPr>
          <p:spPr>
            <a:xfrm>
              <a:off x="4688690" y="4735985"/>
              <a:ext cx="109710" cy="951137"/>
            </a:xfrm>
            <a:prstGeom prst="rect">
              <a:avLst/>
            </a:prstGeom>
            <a:solidFill>
              <a:srgbClr val="64B3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8C2ABF-4A8A-4CD1-BDA4-F7BE994BBECF}"/>
                </a:ext>
              </a:extLst>
            </p:cNvPr>
            <p:cNvSpPr/>
            <p:nvPr/>
          </p:nvSpPr>
          <p:spPr>
            <a:xfrm>
              <a:off x="4799237" y="4731711"/>
              <a:ext cx="109710" cy="951137"/>
            </a:xfrm>
            <a:prstGeom prst="rect">
              <a:avLst/>
            </a:prstGeom>
            <a:solidFill>
              <a:srgbClr val="FF9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339B5A-6A67-467E-926B-C3C527D66E0E}"/>
                </a:ext>
              </a:extLst>
            </p:cNvPr>
            <p:cNvSpPr/>
            <p:nvPr/>
          </p:nvSpPr>
          <p:spPr>
            <a:xfrm>
              <a:off x="4908657" y="4731711"/>
              <a:ext cx="109710" cy="951137"/>
            </a:xfrm>
            <a:prstGeom prst="rect">
              <a:avLst/>
            </a:prstGeom>
            <a:solidFill>
              <a:srgbClr val="0028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F9FD491-182F-4D6A-8D11-517BD4826DB0}"/>
                </a:ext>
              </a:extLst>
            </p:cNvPr>
            <p:cNvSpPr/>
            <p:nvPr/>
          </p:nvSpPr>
          <p:spPr>
            <a:xfrm>
              <a:off x="5018001" y="4731711"/>
              <a:ext cx="109710" cy="951137"/>
            </a:xfrm>
            <a:prstGeom prst="rect">
              <a:avLst/>
            </a:prstGeom>
            <a:solidFill>
              <a:srgbClr val="64B3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4E11F6F-4162-4D80-B10F-9F79A2FCA1D3}"/>
                </a:ext>
              </a:extLst>
            </p:cNvPr>
            <p:cNvSpPr/>
            <p:nvPr/>
          </p:nvSpPr>
          <p:spPr>
            <a:xfrm>
              <a:off x="5124781" y="4731711"/>
              <a:ext cx="109710" cy="951137"/>
            </a:xfrm>
            <a:prstGeom prst="rect">
              <a:avLst/>
            </a:prstGeom>
            <a:solidFill>
              <a:srgbClr val="FF9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F984F3E-1E50-4F8E-9697-C7337C86E98C}"/>
                </a:ext>
              </a:extLst>
            </p:cNvPr>
            <p:cNvSpPr/>
            <p:nvPr/>
          </p:nvSpPr>
          <p:spPr>
            <a:xfrm>
              <a:off x="5234201" y="4731711"/>
              <a:ext cx="109710" cy="951137"/>
            </a:xfrm>
            <a:prstGeom prst="rect">
              <a:avLst/>
            </a:prstGeom>
            <a:solidFill>
              <a:srgbClr val="0028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DFE7D65-6F76-4C21-B9E0-8A52C6E045FB}"/>
                </a:ext>
              </a:extLst>
            </p:cNvPr>
            <p:cNvSpPr/>
            <p:nvPr/>
          </p:nvSpPr>
          <p:spPr>
            <a:xfrm>
              <a:off x="5450026" y="4735985"/>
              <a:ext cx="109710" cy="951137"/>
            </a:xfrm>
            <a:prstGeom prst="rect">
              <a:avLst/>
            </a:prstGeom>
            <a:solidFill>
              <a:srgbClr val="FF9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1E241A-DFEB-433D-B32D-B5B3E71630FF}"/>
                </a:ext>
              </a:extLst>
            </p:cNvPr>
            <p:cNvSpPr/>
            <p:nvPr/>
          </p:nvSpPr>
          <p:spPr>
            <a:xfrm>
              <a:off x="5340316" y="4735985"/>
              <a:ext cx="109710" cy="951137"/>
            </a:xfrm>
            <a:prstGeom prst="rect">
              <a:avLst/>
            </a:prstGeom>
            <a:solidFill>
              <a:srgbClr val="64B3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4ED57F-5A52-41DE-B6F2-D4FC55129648}"/>
                </a:ext>
              </a:extLst>
            </p:cNvPr>
            <p:cNvSpPr/>
            <p:nvPr/>
          </p:nvSpPr>
          <p:spPr>
            <a:xfrm>
              <a:off x="5559446" y="4735985"/>
              <a:ext cx="109710" cy="951137"/>
            </a:xfrm>
            <a:prstGeom prst="rect">
              <a:avLst/>
            </a:prstGeom>
            <a:solidFill>
              <a:srgbClr val="0028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568AE7-9B49-44D3-87B0-5FB11BEEE9BB}"/>
                </a:ext>
              </a:extLst>
            </p:cNvPr>
            <p:cNvSpPr/>
            <p:nvPr/>
          </p:nvSpPr>
          <p:spPr>
            <a:xfrm>
              <a:off x="5668790" y="4735985"/>
              <a:ext cx="109710" cy="951137"/>
            </a:xfrm>
            <a:prstGeom prst="rect">
              <a:avLst/>
            </a:prstGeom>
            <a:solidFill>
              <a:srgbClr val="64B3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5365DA2-2DAF-4BB6-A5EA-79CD3972FEAB}"/>
                </a:ext>
              </a:extLst>
            </p:cNvPr>
            <p:cNvSpPr/>
            <p:nvPr/>
          </p:nvSpPr>
          <p:spPr>
            <a:xfrm>
              <a:off x="5779337" y="4731711"/>
              <a:ext cx="109710" cy="951137"/>
            </a:xfrm>
            <a:prstGeom prst="rect">
              <a:avLst/>
            </a:prstGeom>
            <a:solidFill>
              <a:srgbClr val="FF9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E4CF34-AA97-4A85-AEF8-6688E5D93E1E}"/>
                  </a:ext>
                </a:extLst>
              </p:cNvPr>
              <p:cNvSpPr txBox="1"/>
              <p:nvPr/>
            </p:nvSpPr>
            <p:spPr>
              <a:xfrm>
                <a:off x="7329991" y="3621517"/>
                <a:ext cx="2647951" cy="525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0+1+2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E4CF34-AA97-4A85-AEF8-6688E5D93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91" y="3621517"/>
                <a:ext cx="264795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BA3AE-1AC6-4BE0-8EBB-317A49C1208E}"/>
              </a:ext>
            </a:extLst>
          </p:cNvPr>
          <p:cNvSpPr txBox="1"/>
          <p:nvPr/>
        </p:nvSpPr>
        <p:spPr>
          <a:xfrm>
            <a:off x="2689934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FDD41-7C0F-4546-9BAF-909AA5186BFD}"/>
              </a:ext>
            </a:extLst>
          </p:cNvPr>
          <p:cNvSpPr txBox="1"/>
          <p:nvPr/>
        </p:nvSpPr>
        <p:spPr>
          <a:xfrm>
            <a:off x="0" y="0"/>
            <a:ext cx="16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I/O </a:t>
            </a:r>
            <a:r>
              <a:rPr lang="de-DE" dirty="0" err="1"/>
              <a:t>Overlapping</a:t>
            </a:r>
            <a:endParaRPr lang="de-DE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FFDD9A-9A1D-4069-9400-27258E62B35B}"/>
              </a:ext>
            </a:extLst>
          </p:cNvPr>
          <p:cNvGrpSpPr/>
          <p:nvPr/>
        </p:nvGrpSpPr>
        <p:grpSpPr>
          <a:xfrm>
            <a:off x="940571" y="2399994"/>
            <a:ext cx="9068386" cy="1804062"/>
            <a:chOff x="5627980" y="2098153"/>
            <a:chExt cx="9068386" cy="180406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476368C-8B24-4DE8-8A95-F79070526846}"/>
                </a:ext>
              </a:extLst>
            </p:cNvPr>
            <p:cNvGrpSpPr/>
            <p:nvPr/>
          </p:nvGrpSpPr>
          <p:grpSpPr>
            <a:xfrm>
              <a:off x="5627980" y="2326160"/>
              <a:ext cx="4020620" cy="1576055"/>
              <a:chOff x="5627980" y="2326160"/>
              <a:chExt cx="4020620" cy="157605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4A17E5-32A5-4BD9-A5F8-30F50FD66F0F}"/>
                  </a:ext>
                </a:extLst>
              </p:cNvPr>
              <p:cNvSpPr/>
              <p:nvPr/>
            </p:nvSpPr>
            <p:spPr>
              <a:xfrm>
                <a:off x="6136453" y="2326160"/>
                <a:ext cx="235772" cy="512290"/>
              </a:xfrm>
              <a:prstGeom prst="rect">
                <a:avLst/>
              </a:prstGeom>
              <a:solidFill>
                <a:srgbClr val="00289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F0E8997-80EA-4714-8938-154BA9BC01C5}"/>
                  </a:ext>
                </a:extLst>
              </p:cNvPr>
              <p:cNvSpPr/>
              <p:nvPr/>
            </p:nvSpPr>
            <p:spPr>
              <a:xfrm>
                <a:off x="6603178" y="2326160"/>
                <a:ext cx="235772" cy="512290"/>
              </a:xfrm>
              <a:prstGeom prst="rect">
                <a:avLst/>
              </a:prstGeom>
              <a:solidFill>
                <a:srgbClr val="00289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1FD78A0-037D-4F93-9DFF-E22728E93571}"/>
                  </a:ext>
                </a:extLst>
              </p:cNvPr>
              <p:cNvSpPr/>
              <p:nvPr/>
            </p:nvSpPr>
            <p:spPr>
              <a:xfrm>
                <a:off x="6369816" y="2863850"/>
                <a:ext cx="235772" cy="512290"/>
              </a:xfrm>
              <a:prstGeom prst="rect">
                <a:avLst/>
              </a:prstGeom>
              <a:solidFill>
                <a:srgbClr val="00289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092589-6412-40C6-B1B5-3AF4F6424E5C}"/>
                  </a:ext>
                </a:extLst>
              </p:cNvPr>
              <p:cNvSpPr/>
              <p:nvPr/>
            </p:nvSpPr>
            <p:spPr>
              <a:xfrm>
                <a:off x="6847739" y="2863850"/>
                <a:ext cx="235772" cy="512290"/>
              </a:xfrm>
              <a:prstGeom prst="rect">
                <a:avLst/>
              </a:prstGeom>
              <a:solidFill>
                <a:srgbClr val="00289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885C16D-E658-41DD-964A-50A952E151B9}"/>
                  </a:ext>
                </a:extLst>
              </p:cNvPr>
              <p:cNvSpPr/>
              <p:nvPr/>
            </p:nvSpPr>
            <p:spPr>
              <a:xfrm>
                <a:off x="7089890" y="2326160"/>
                <a:ext cx="235772" cy="512290"/>
              </a:xfrm>
              <a:prstGeom prst="rect">
                <a:avLst/>
              </a:prstGeom>
              <a:solidFill>
                <a:srgbClr val="00289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4FCFF51-21ED-4F84-8F44-BF911E004AB9}"/>
                  </a:ext>
                </a:extLst>
              </p:cNvPr>
              <p:cNvSpPr/>
              <p:nvPr/>
            </p:nvSpPr>
            <p:spPr>
              <a:xfrm>
                <a:off x="7325662" y="2863850"/>
                <a:ext cx="235772" cy="512290"/>
              </a:xfrm>
              <a:prstGeom prst="rect">
                <a:avLst/>
              </a:prstGeom>
              <a:solidFill>
                <a:srgbClr val="00289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FCA02F5-EEF4-46E6-8EAD-A22ECBCB5696}"/>
                  </a:ext>
                </a:extLst>
              </p:cNvPr>
              <p:cNvSpPr/>
              <p:nvPr/>
            </p:nvSpPr>
            <p:spPr>
              <a:xfrm>
                <a:off x="7556872" y="2326160"/>
                <a:ext cx="235772" cy="512290"/>
              </a:xfrm>
              <a:prstGeom prst="rect">
                <a:avLst/>
              </a:prstGeom>
              <a:solidFill>
                <a:srgbClr val="00289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294009A-6192-4EC2-8E59-8C3333011C18}"/>
                  </a:ext>
                </a:extLst>
              </p:cNvPr>
              <p:cNvSpPr/>
              <p:nvPr/>
            </p:nvSpPr>
            <p:spPr>
              <a:xfrm>
                <a:off x="7788082" y="2863850"/>
                <a:ext cx="235772" cy="512290"/>
              </a:xfrm>
              <a:prstGeom prst="rect">
                <a:avLst/>
              </a:prstGeom>
              <a:solidFill>
                <a:srgbClr val="00289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F7FE78-5B7A-4AF3-A796-2FBF58DE7956}"/>
                  </a:ext>
                </a:extLst>
              </p:cNvPr>
              <p:cNvSpPr/>
              <p:nvPr/>
            </p:nvSpPr>
            <p:spPr>
              <a:xfrm>
                <a:off x="8036601" y="2326160"/>
                <a:ext cx="235772" cy="512290"/>
              </a:xfrm>
              <a:prstGeom prst="rect">
                <a:avLst/>
              </a:prstGeom>
              <a:solidFill>
                <a:srgbClr val="00289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EBE6275-62A3-47C4-8328-DA0ED11DFEB8}"/>
                  </a:ext>
                </a:extLst>
              </p:cNvPr>
              <p:cNvSpPr/>
              <p:nvPr/>
            </p:nvSpPr>
            <p:spPr>
              <a:xfrm>
                <a:off x="8270095" y="2326161"/>
                <a:ext cx="1145367" cy="512290"/>
              </a:xfrm>
              <a:prstGeom prst="rect">
                <a:avLst/>
              </a:prstGeom>
              <a:solidFill>
                <a:srgbClr val="64B3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96E4EB-E5FC-47C7-9FC7-5D29DFD41195}"/>
                  </a:ext>
                </a:extLst>
              </p:cNvPr>
              <p:cNvSpPr txBox="1"/>
              <p:nvPr/>
            </p:nvSpPr>
            <p:spPr>
              <a:xfrm>
                <a:off x="5627980" y="2474406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CPU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6F419C-3223-4783-9B8A-A6A125198796}"/>
                  </a:ext>
                </a:extLst>
              </p:cNvPr>
              <p:cNvSpPr txBox="1"/>
              <p:nvPr/>
            </p:nvSpPr>
            <p:spPr>
              <a:xfrm>
                <a:off x="5638002" y="3012096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Disk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398FDDE-3890-4D2C-9BE6-D9FD7B5C25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7198" y="3393366"/>
                <a:ext cx="3541402" cy="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47B9ACD-DD0E-49BF-A654-BBF5ABF710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7403" y="3392004"/>
                <a:ext cx="0" cy="720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CE75091-473E-4250-930E-7F0661803A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9115" y="3392004"/>
                <a:ext cx="0" cy="720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74F9E7-FA16-4FF5-ADD1-0A6FFE0D8C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3985" y="3392004"/>
                <a:ext cx="0" cy="720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2E61E70-C4B7-4813-A34A-F7133ADBB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6532" y="3399235"/>
                <a:ext cx="0" cy="720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DCE29F9-DE28-4102-B184-3F8BCAB080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5791" y="3378200"/>
                <a:ext cx="0" cy="720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751EB84-ECB0-4F55-892B-D37B356EB8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3854" y="3392004"/>
                <a:ext cx="0" cy="720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CCB2982-3E61-4E40-AA2C-043308C52C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2046" y="3392004"/>
                <a:ext cx="0" cy="720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512B25-529D-48FD-96A2-A0091D1214CA}"/>
                  </a:ext>
                </a:extLst>
              </p:cNvPr>
              <p:cNvSpPr txBox="1"/>
              <p:nvPr/>
            </p:nvSpPr>
            <p:spPr>
              <a:xfrm>
                <a:off x="5984713" y="3435235"/>
                <a:ext cx="36615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0        20       40       60       80      100     120     140</a:t>
                </a: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701456A-A92C-4253-AF66-53129612D0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08294" y="3391999"/>
                <a:ext cx="0" cy="7200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B69A6E-4CA0-4F05-93C6-A99503A5203E}"/>
                  </a:ext>
                </a:extLst>
              </p:cNvPr>
              <p:cNvSpPr txBox="1"/>
              <p:nvPr/>
            </p:nvSpPr>
            <p:spPr>
              <a:xfrm>
                <a:off x="7636487" y="3625216"/>
                <a:ext cx="441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Zeit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5B9FED-6EFA-43EE-9F91-ADDCB7C050F3}"/>
                </a:ext>
              </a:extLst>
            </p:cNvPr>
            <p:cNvSpPr txBox="1"/>
            <p:nvPr/>
          </p:nvSpPr>
          <p:spPr>
            <a:xfrm>
              <a:off x="6107198" y="2098153"/>
              <a:ext cx="8589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A        </a:t>
              </a:r>
              <a:r>
                <a:rPr kumimoji="0" lang="de-DE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A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          </a:t>
              </a:r>
              <a:r>
                <a:rPr kumimoji="0" lang="de-DE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A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         </a:t>
              </a:r>
              <a:r>
                <a:rPr kumimoji="0" lang="de-DE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A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         </a:t>
              </a:r>
              <a:r>
                <a:rPr kumimoji="0" lang="de-DE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A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   B   </a:t>
              </a:r>
              <a:r>
                <a:rPr kumimoji="0" lang="de-DE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B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   </a:t>
              </a:r>
              <a:r>
                <a:rPr kumimoji="0" lang="de-DE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B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   </a:t>
              </a:r>
              <a:r>
                <a:rPr kumimoji="0" lang="de-DE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B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   </a:t>
              </a:r>
              <a:r>
                <a:rPr kumimoji="0" lang="de-DE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B</a:t>
              </a:r>
              <a:endPara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32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1</cp:revision>
  <dcterms:created xsi:type="dcterms:W3CDTF">2021-01-05T13:25:32Z</dcterms:created>
  <dcterms:modified xsi:type="dcterms:W3CDTF">2021-01-05T13:32:56Z</dcterms:modified>
</cp:coreProperties>
</file>