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0E7-422E-4C12-8C2D-12FEA3BC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FDFD-51C6-4E63-A2CA-0612B252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E066-346E-408E-BEDC-67E60AD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1FDF-39FC-4CCF-875F-3684B99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7517-3508-4134-BCA1-3E8E69F6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4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830-9B81-48A0-9ADB-949D3501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D35B6-9BDD-424D-885F-E3CA85DA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E445-82D1-40CC-A49B-A995686A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D59D-1BE5-4D39-B576-2FEEC107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20BB-5E0D-4445-AE27-D14B55A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0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5E101-EF0E-4013-AF91-21B829440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819D3-7A47-4979-9397-231C4DA8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95D0-8DF1-4056-92D3-31344974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4263-4D72-45ED-9CE7-495D3042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D4EC-18BC-4CFE-9E5E-0166248F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44BC-332D-4E0B-8FA4-8D84927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EE86-6F5B-4A74-B153-9D3BB92D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0D04-AE58-46AD-8CBC-8275CB78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1AC6-AA77-4E09-979C-12D22156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4FE5-43F2-41AA-8C67-096B2F63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A0C7-16A9-4E4F-AD3A-01798546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D2D0-889A-4B75-A52A-AA8052DD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E06E-3110-438D-B4DB-B38C0665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8A3C-EFCC-463E-A845-0B3DB4A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907E-887E-40F0-A657-EAD61D15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3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EB80-2F59-4AA5-8FC1-833ACD42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32CC-C115-4055-B6F4-437924305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E83F-7A84-49E5-BDC0-1D42C282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5416-C653-46BA-A2DA-1AA4AD43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9583-FF45-4B35-B222-50368BE5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6900-2D3F-4845-B860-DDF22E68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76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3350-8506-4882-BC90-0AFA2264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D5E0-1247-475B-944D-D5DD7901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983A-3CD2-4095-8609-A179DD86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11F1E-8D13-40C3-83F4-B59EDAECE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89A6-DD88-497C-991F-EC80AB39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19F35-0A18-4869-85A2-D408BDD7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443-B528-4C44-A0E0-A175AD60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F63E-268E-4500-A4F3-D7DBE477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FD9D-5B89-4839-9C43-C8B1AC8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112D7-DA49-4F88-A0E8-007C319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552DF-F9A7-43C3-8AE1-F89CD960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C499B-B718-4032-87AF-AE92885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8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320B0-AAB3-4245-951D-AA213D86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05D8D-2C1F-4EB5-89C4-594DE257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1822-258C-430A-9205-3C388051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59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5CFC-57A3-4571-A1FC-887D2D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7ED2-0CD6-44C3-BC15-891DB415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FB8B-31DC-4ED2-AB69-3D1D99EF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6D47A-5502-4918-90AE-D04FC7EC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81486-846E-4E10-8A66-40E3461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2623-2F82-4971-A572-6DE5D7B4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4C29-1D93-4B4E-8A2F-36DA4E73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AAE29-9BA3-4DFD-8AD5-261FDED7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6C670-67AD-4AB8-8713-496BCB2E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606E-4959-40A0-ADB7-573AD10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63CC-261A-4301-BFEF-0861BF90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70BB9-A2F2-450C-87AA-5F6F6DE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2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CB7AF-35E7-4B91-AC1C-CFCC5B21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18040-DE55-47CC-BA33-42F921C8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4547-454C-46BF-8B5D-A8A97EB6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0E42-7FEE-436E-AD7D-6CDD7C41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2843-D944-4EE8-AA6A-562835F8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7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A0A56E2-76C2-46D8-93B2-99480803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89373"/>
              </p:ext>
            </p:extLst>
          </p:nvPr>
        </p:nvGraphicFramePr>
        <p:xfrm>
          <a:off x="3363464" y="2640106"/>
          <a:ext cx="367792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B3D7361D-311D-4EE5-8F1F-21F72E927698}"/>
              </a:ext>
            </a:extLst>
          </p:cNvPr>
          <p:cNvSpPr/>
          <p:nvPr/>
        </p:nvSpPr>
        <p:spPr>
          <a:xfrm>
            <a:off x="7161812" y="3005772"/>
            <a:ext cx="125835" cy="34394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5F2E3-829F-44CB-841D-3D6CB63D5285}"/>
              </a:ext>
            </a:extLst>
          </p:cNvPr>
          <p:cNvSpPr txBox="1"/>
          <p:nvPr/>
        </p:nvSpPr>
        <p:spPr>
          <a:xfrm>
            <a:off x="7340891" y="2916136"/>
            <a:ext cx="222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Blöcke in der gleichen Reihe</a:t>
            </a:r>
            <a:br>
              <a:rPr lang="de-DE" sz="1400" dirty="0"/>
            </a:br>
            <a:r>
              <a:rPr lang="de-DE" sz="1400" dirty="0"/>
              <a:t>werden </a:t>
            </a:r>
            <a:r>
              <a:rPr lang="de-DE" sz="1400" b="1" dirty="0"/>
              <a:t>Stripes</a:t>
            </a:r>
            <a:r>
              <a:rPr lang="de-DE" sz="1400" dirty="0"/>
              <a:t> genannt</a:t>
            </a:r>
          </a:p>
        </p:txBody>
      </p:sp>
    </p:spTree>
    <p:extLst>
      <p:ext uri="{BB962C8B-B14F-4D97-AF65-F5344CB8AC3E}">
        <p14:creationId xmlns:p14="http://schemas.microsoft.com/office/powerpoint/2010/main" val="9322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C1D90285-CC2E-4232-B882-4EB60A43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91547"/>
              </p:ext>
            </p:extLst>
          </p:nvPr>
        </p:nvGraphicFramePr>
        <p:xfrm>
          <a:off x="4015876" y="2618645"/>
          <a:ext cx="367792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F28C5F5-EB46-4EBC-90BE-585DD3C27EF7}"/>
              </a:ext>
            </a:extLst>
          </p:cNvPr>
          <p:cNvSpPr/>
          <p:nvPr/>
        </p:nvSpPr>
        <p:spPr>
          <a:xfrm rot="10800000">
            <a:off x="3689204" y="3047906"/>
            <a:ext cx="132513" cy="72548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BACED-CF04-4276-B810-A16C468FEC44}"/>
              </a:ext>
            </a:extLst>
          </p:cNvPr>
          <p:cNvSpPr txBox="1"/>
          <p:nvPr/>
        </p:nvSpPr>
        <p:spPr>
          <a:xfrm>
            <a:off x="1959241" y="3149036"/>
            <a:ext cx="1729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Junk Size d. RAIDs</a:t>
            </a:r>
          </a:p>
          <a:p>
            <a:pPr algn="r"/>
            <a:r>
              <a:rPr lang="de-DE" sz="1400" dirty="0"/>
              <a:t>(hier: 8 KB)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35A45-BB16-49D5-A85A-9A265F44AD0D}"/>
              </a:ext>
            </a:extLst>
          </p:cNvPr>
          <p:cNvSpPr/>
          <p:nvPr/>
        </p:nvSpPr>
        <p:spPr>
          <a:xfrm>
            <a:off x="3923930" y="3033807"/>
            <a:ext cx="461680" cy="739580"/>
          </a:xfrm>
          <a:prstGeom prst="rect">
            <a:avLst/>
          </a:prstGeom>
          <a:solidFill>
            <a:schemeClr val="accent1">
              <a:alpha val="38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A8A036-A711-4A82-883F-EA7B26FE678F}"/>
              </a:ext>
            </a:extLst>
          </p:cNvPr>
          <p:cNvSpPr/>
          <p:nvPr/>
        </p:nvSpPr>
        <p:spPr>
          <a:xfrm>
            <a:off x="7821698" y="2997897"/>
            <a:ext cx="132513" cy="72548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7D77A-4D24-4010-8B81-B4064AFE3B52}"/>
              </a:ext>
            </a:extLst>
          </p:cNvPr>
          <p:cNvSpPr txBox="1"/>
          <p:nvPr/>
        </p:nvSpPr>
        <p:spPr>
          <a:xfrm>
            <a:off x="7988872" y="3131301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Ein </a:t>
            </a:r>
            <a:r>
              <a:rPr lang="de-DE" sz="1400" dirty="0" err="1"/>
              <a:t>Stripe</a:t>
            </a:r>
            <a:r>
              <a:rPr lang="de-DE" sz="1400" dirty="0"/>
              <a:t> besteht hier somit aus </a:t>
            </a:r>
            <a:br>
              <a:rPr lang="de-DE" sz="1400" dirty="0"/>
            </a:br>
            <a:r>
              <a:rPr lang="de-DE" sz="1400" dirty="0"/>
              <a:t>4 x 8 KB – also 32 KB</a:t>
            </a:r>
          </a:p>
        </p:txBody>
      </p:sp>
    </p:spTree>
    <p:extLst>
      <p:ext uri="{BB962C8B-B14F-4D97-AF65-F5344CB8AC3E}">
        <p14:creationId xmlns:p14="http://schemas.microsoft.com/office/powerpoint/2010/main" val="366488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D06D2-F81F-4149-8E0C-3EDEB4CA6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7835"/>
              </p:ext>
            </p:extLst>
          </p:nvPr>
        </p:nvGraphicFramePr>
        <p:xfrm>
          <a:off x="3870868" y="2663613"/>
          <a:ext cx="367792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E9A0D2-8F90-45BA-B74C-BDAA491DD3FC}"/>
              </a:ext>
            </a:extLst>
          </p:cNvPr>
          <p:cNvSpPr txBox="1"/>
          <p:nvPr/>
        </p:nvSpPr>
        <p:spPr>
          <a:xfrm>
            <a:off x="0" y="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RAID-1</a:t>
            </a:r>
          </a:p>
        </p:txBody>
      </p:sp>
    </p:spTree>
    <p:extLst>
      <p:ext uri="{BB962C8B-B14F-4D97-AF65-F5344CB8AC3E}">
        <p14:creationId xmlns:p14="http://schemas.microsoft.com/office/powerpoint/2010/main" val="40210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E20C5B-F84C-4E57-A5EE-D26EE27A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0185"/>
              </p:ext>
            </p:extLst>
          </p:nvPr>
        </p:nvGraphicFramePr>
        <p:xfrm>
          <a:off x="3958171" y="2978133"/>
          <a:ext cx="4273552" cy="1676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940954588"/>
                    </a:ext>
                  </a:extLst>
                </a:gridCol>
              </a:tblGrid>
              <a:tr h="147845">
                <a:tc>
                  <a:txBody>
                    <a:bodyPr/>
                    <a:lstStyle/>
                    <a:p>
                      <a:r>
                        <a:rPr lang="de-DE" sz="1600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01544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263976">
                <a:tc>
                  <a:txBody>
                    <a:bodyPr/>
                    <a:lstStyle/>
                    <a:p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254761"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132132">
                <a:tc>
                  <a:txBody>
                    <a:bodyPr/>
                    <a:lstStyle/>
                    <a:p>
                      <a:r>
                        <a:rPr lang="de-DE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2AB74B-6091-4E51-98A5-C0B0D9C7D007}"/>
              </a:ext>
            </a:extLst>
          </p:cNvPr>
          <p:cNvSpPr txBox="1"/>
          <p:nvPr/>
        </p:nvSpPr>
        <p:spPr>
          <a:xfrm>
            <a:off x="0" y="0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Paritäts-Bit</a:t>
            </a:r>
          </a:p>
        </p:txBody>
      </p:sp>
    </p:spTree>
    <p:extLst>
      <p:ext uri="{BB962C8B-B14F-4D97-AF65-F5344CB8AC3E}">
        <p14:creationId xmlns:p14="http://schemas.microsoft.com/office/powerpoint/2010/main" val="30604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B378C7-A93F-4897-928C-D96FDB09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72487"/>
              </p:ext>
            </p:extLst>
          </p:nvPr>
        </p:nvGraphicFramePr>
        <p:xfrm>
          <a:off x="3767251" y="2926080"/>
          <a:ext cx="383064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8793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  <a:gridCol w="1835468">
                  <a:extLst>
                    <a:ext uri="{9D8B030D-6E8A-4147-A177-3AD203B41FA5}">
                      <a16:colId xmlns:a16="http://schemas.microsoft.com/office/drawing/2014/main" val="940954588"/>
                    </a:ext>
                  </a:extLst>
                </a:gridCol>
              </a:tblGrid>
              <a:tr h="147845">
                <a:tc>
                  <a:txBody>
                    <a:bodyPr/>
                    <a:lstStyle/>
                    <a:p>
                      <a:r>
                        <a:rPr lang="de-DE" sz="1600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01544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XOR(0,0,1,1)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263976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XOR(0,1,0,0)=1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81E5F5-4E8E-4A4C-983D-20A6BA3C2FAA}"/>
              </a:ext>
            </a:extLst>
          </p:cNvPr>
          <p:cNvSpPr txBox="1"/>
          <p:nvPr/>
        </p:nvSpPr>
        <p:spPr>
          <a:xfrm>
            <a:off x="0" y="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99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3</cp:revision>
  <dcterms:created xsi:type="dcterms:W3CDTF">2021-01-05T11:32:20Z</dcterms:created>
  <dcterms:modified xsi:type="dcterms:W3CDTF">2021-01-05T12:13:51Z</dcterms:modified>
</cp:coreProperties>
</file>