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>
        <p:scale>
          <a:sx n="125" d="100"/>
          <a:sy n="125" d="100"/>
        </p:scale>
        <p:origin x="-204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34E-6C02-46ED-838D-F0024CC6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682A-F77E-4354-BA5E-822EB22E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1F85-423F-48E6-9490-5A366B8E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8BED-FFF0-4BDF-A7F6-E02B8EB4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5599-29E3-4A88-ABEB-00924D96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84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4667-B295-4230-BD12-CAC1C657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200BA-6352-44AD-BF66-50D9913F9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9B99-D1D5-4038-A4CD-291A48A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D836-1911-45CF-A3EB-9BDCB41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8C10-D3EE-4D02-9D89-D7898273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1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A8945-33EC-43B8-9294-1F957BB04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20F34-FB71-45CA-9FC6-0C226A07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BD1E-9FEC-4E9F-BCEB-87AF9A20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2C82-EE13-4859-9A70-83677306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CEC8-D237-4D9C-BD3B-9EF52531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15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8E5A-9FEF-4685-9D1A-04E0F1D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C09C-A9F7-4B30-994A-5E7FD902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F757-9D18-49F7-922E-F679AF0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AE9F-B6A7-426A-8079-C8ACF171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E0FF-CC8A-477B-BFC2-2716BF64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26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CA6-9A45-4F47-80F6-89A7E438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37BAA-F831-4CB0-8E16-9D6E0EF6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3824-3FCB-40F6-B9A4-0027E358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FCB8-0ABD-4EB0-BD89-089B463D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1AAD-5FC3-4D0B-BE31-86F19D3D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3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6F33-BEBE-468C-AB28-8C3FA0F3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6F42-A6D9-4FAF-967C-3AEA47311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2D91-7768-49AE-A002-74313F106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D14E-4D86-432E-81A4-670152AF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5BFE-67C6-41D4-84D5-A5C4EF17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AB78-7B3A-449E-83C8-DC7CFA00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16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AF19-44B5-4442-8C1D-3832116E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52EC7-5541-463E-963C-CEB11C0B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36A79-16C9-4BC3-B03C-127F60E0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D9AFE-F4D1-4C9F-9B95-57E3CC12A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0865A-C3E5-48E9-99B2-A59994DB4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893B9-11BF-439A-8169-462C6BE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BEFE2-94BA-4E96-9CF9-F4DE54B1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A9527-C7FF-4CC1-92B0-82647E47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060B-0859-4727-85A9-8BBFB28F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A6A31-26DB-4AE2-850B-9D2F79C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E4D1-1190-4172-9832-FB4FF957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EABF-549C-4BD9-A043-0D3A3CF5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08FCE-37F4-453D-902D-FC1573E5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FB693-0419-4507-9780-A14528CA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E723-600A-4A92-BE9F-CF6FC9A8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6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13FB-9D47-415A-9CB8-1D94090D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139B-78D9-497A-8C60-2A84159F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CB0F-EE43-4273-905D-388576D0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595BC-969D-4D3D-A4CE-871F31AC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2A49-8435-43E6-B86C-F56088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994D-0D74-42ED-8442-2DB7183A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1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808-9241-456D-8312-A465767B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F5C54-5F38-425B-9748-97824C74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9F3BF-DED8-43A5-9980-D017CB98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99A50-C975-4982-8040-F8EAEFAA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07D8C-BB0B-4276-A6A6-16638805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C3ADC-3FFC-43B6-B0B4-B7D62842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9A2E4-2A61-4E05-BE38-CF724C5A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59D9-7FA1-48D2-8888-3AEE27943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A561-A48F-4B99-9D29-161B2FD8C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3DB1-E978-459E-AEA2-13D6742585BB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4304-73FB-49DD-B933-12BDE6313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36FA-F5B4-4B8B-8817-10D01EFBD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8191-C029-40DC-B8FE-AED6A1F0C1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9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603409-63E2-4AEB-B40F-7676B65557B2}"/>
              </a:ext>
            </a:extLst>
          </p:cNvPr>
          <p:cNvSpPr/>
          <p:nvPr/>
        </p:nvSpPr>
        <p:spPr>
          <a:xfrm>
            <a:off x="1737360" y="2926414"/>
            <a:ext cx="948690" cy="56007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512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3776B-FF91-4DA3-B9BE-94671FF36DFF}"/>
              </a:ext>
            </a:extLst>
          </p:cNvPr>
          <p:cNvSpPr/>
          <p:nvPr/>
        </p:nvSpPr>
        <p:spPr>
          <a:xfrm>
            <a:off x="2686050" y="2926414"/>
            <a:ext cx="948690" cy="56007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3538A-5591-410A-AC2F-CA2064EACEFB}"/>
              </a:ext>
            </a:extLst>
          </p:cNvPr>
          <p:cNvSpPr/>
          <p:nvPr/>
        </p:nvSpPr>
        <p:spPr>
          <a:xfrm>
            <a:off x="3634740" y="2921708"/>
            <a:ext cx="948690" cy="56007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9F50C-555C-43B0-8EE6-9C7533C8CF76}"/>
              </a:ext>
            </a:extLst>
          </p:cNvPr>
          <p:cNvSpPr/>
          <p:nvPr/>
        </p:nvSpPr>
        <p:spPr>
          <a:xfrm>
            <a:off x="4583430" y="2921708"/>
            <a:ext cx="948690" cy="5600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C0679-5047-4309-96DC-851BCECF1CB0}"/>
              </a:ext>
            </a:extLst>
          </p:cNvPr>
          <p:cNvSpPr/>
          <p:nvPr/>
        </p:nvSpPr>
        <p:spPr>
          <a:xfrm>
            <a:off x="5532120" y="2921708"/>
            <a:ext cx="948690" cy="5600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F5761-02C2-4946-8262-0446A2722AA9}"/>
              </a:ext>
            </a:extLst>
          </p:cNvPr>
          <p:cNvSpPr/>
          <p:nvPr/>
        </p:nvSpPr>
        <p:spPr>
          <a:xfrm>
            <a:off x="6480810" y="2921708"/>
            <a:ext cx="948690" cy="5600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15BE8-AF40-4F5F-B7AA-50F6609E5550}"/>
              </a:ext>
            </a:extLst>
          </p:cNvPr>
          <p:cNvSpPr/>
          <p:nvPr/>
        </p:nvSpPr>
        <p:spPr>
          <a:xfrm>
            <a:off x="7429500" y="2917002"/>
            <a:ext cx="948690" cy="5600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0098C-6937-4633-9D2A-8730ACD48865}"/>
              </a:ext>
            </a:extLst>
          </p:cNvPr>
          <p:cNvSpPr/>
          <p:nvPr/>
        </p:nvSpPr>
        <p:spPr>
          <a:xfrm>
            <a:off x="8378190" y="2917002"/>
            <a:ext cx="948690" cy="5600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512 B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F72D18E-4EEB-48C2-85A8-3CB4786FDF3A}"/>
              </a:ext>
            </a:extLst>
          </p:cNvPr>
          <p:cNvSpPr/>
          <p:nvPr/>
        </p:nvSpPr>
        <p:spPr>
          <a:xfrm rot="16200000">
            <a:off x="2976245" y="2423393"/>
            <a:ext cx="368301" cy="2846072"/>
          </a:xfrm>
          <a:prstGeom prst="leftBrace">
            <a:avLst>
              <a:gd name="adj1" fmla="val 167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E7DC08F-BC20-469F-AB4F-CDACEAFCFB67}"/>
              </a:ext>
            </a:extLst>
          </p:cNvPr>
          <p:cNvSpPr/>
          <p:nvPr/>
        </p:nvSpPr>
        <p:spPr>
          <a:xfrm rot="5400000">
            <a:off x="5347969" y="-1266541"/>
            <a:ext cx="368301" cy="7589524"/>
          </a:xfrm>
          <a:prstGeom prst="leftBrace">
            <a:avLst>
              <a:gd name="adj1" fmla="val 167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0EBB2-E45F-4609-B9F9-98A302C1AB05}"/>
              </a:ext>
            </a:extLst>
          </p:cNvPr>
          <p:cNvSpPr txBox="1"/>
          <p:nvPr/>
        </p:nvSpPr>
        <p:spPr>
          <a:xfrm>
            <a:off x="5209674" y="1912737"/>
            <a:ext cx="1046747" cy="36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54C5B-D1C1-4CE6-A2E4-B64E27EBC24D}"/>
              </a:ext>
            </a:extLst>
          </p:cNvPr>
          <p:cNvSpPr txBox="1"/>
          <p:nvPr/>
        </p:nvSpPr>
        <p:spPr>
          <a:xfrm>
            <a:off x="2315026" y="4107298"/>
            <a:ext cx="1690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Geschrieben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F2241B3-0FBE-41D1-BF08-FB1E8F87D55C}"/>
              </a:ext>
            </a:extLst>
          </p:cNvPr>
          <p:cNvSpPr/>
          <p:nvPr/>
        </p:nvSpPr>
        <p:spPr>
          <a:xfrm rot="16200000">
            <a:off x="6843006" y="1497059"/>
            <a:ext cx="312782" cy="4654970"/>
          </a:xfrm>
          <a:prstGeom prst="leftBrace">
            <a:avLst>
              <a:gd name="adj1" fmla="val 167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79845-FE38-4BE4-8969-0A21E5EEFA36}"/>
              </a:ext>
            </a:extLst>
          </p:cNvPr>
          <p:cNvSpPr txBox="1"/>
          <p:nvPr/>
        </p:nvSpPr>
        <p:spPr>
          <a:xfrm>
            <a:off x="5855783" y="4077942"/>
            <a:ext cx="228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Nicht geschrieben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955B9-BE8B-4AA0-BBC9-1324C2ED5212}"/>
              </a:ext>
            </a:extLst>
          </p:cNvPr>
          <p:cNvCxnSpPr/>
          <p:nvPr/>
        </p:nvCxnSpPr>
        <p:spPr>
          <a:xfrm flipV="1">
            <a:off x="5378116" y="3520058"/>
            <a:ext cx="0" cy="92175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A8263D-A9D3-4FEC-AFF9-A9E7636D83D5}"/>
              </a:ext>
            </a:extLst>
          </p:cNvPr>
          <p:cNvSpPr txBox="1"/>
          <p:nvPr/>
        </p:nvSpPr>
        <p:spPr>
          <a:xfrm>
            <a:off x="4210439" y="4518554"/>
            <a:ext cx="228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Stromausfall</a:t>
            </a:r>
          </a:p>
        </p:txBody>
      </p:sp>
    </p:spTree>
    <p:extLst>
      <p:ext uri="{BB962C8B-B14F-4D97-AF65-F5344CB8AC3E}">
        <p14:creationId xmlns:p14="http://schemas.microsoft.com/office/powerpoint/2010/main" val="181130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DBB83C-96C4-44DB-92E4-8EBFC084A68D}"/>
              </a:ext>
            </a:extLst>
          </p:cNvPr>
          <p:cNvGrpSpPr/>
          <p:nvPr/>
        </p:nvGrpSpPr>
        <p:grpSpPr>
          <a:xfrm>
            <a:off x="4791842" y="1613482"/>
            <a:ext cx="2608316" cy="2371826"/>
            <a:chOff x="8227818" y="2585032"/>
            <a:chExt cx="2608316" cy="2371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9D3B26-24C8-405F-8876-9EBF26A8C961}"/>
                </a:ext>
              </a:extLst>
            </p:cNvPr>
            <p:cNvSpPr/>
            <p:nvPr/>
          </p:nvSpPr>
          <p:spPr>
            <a:xfrm rot="1286965">
              <a:off x="8610204" y="3754862"/>
              <a:ext cx="168219" cy="1107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C1B240-32DA-42E8-9C73-F239E2CCC9D0}"/>
                </a:ext>
              </a:extLst>
            </p:cNvPr>
            <p:cNvSpPr/>
            <p:nvPr/>
          </p:nvSpPr>
          <p:spPr>
            <a:xfrm>
              <a:off x="9065795" y="3327875"/>
              <a:ext cx="1105762" cy="110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716A0E-6D70-4792-9166-4799CAB75B2E}"/>
                </a:ext>
              </a:extLst>
            </p:cNvPr>
            <p:cNvSpPr/>
            <p:nvPr/>
          </p:nvSpPr>
          <p:spPr>
            <a:xfrm>
              <a:off x="8741920" y="2996016"/>
              <a:ext cx="1774505" cy="17745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BE150A-9A72-45EA-BDD9-51D15ACFDB09}"/>
                </a:ext>
              </a:extLst>
            </p:cNvPr>
            <p:cNvSpPr txBox="1"/>
            <p:nvPr/>
          </p:nvSpPr>
          <p:spPr>
            <a:xfrm>
              <a:off x="9476650" y="29893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540771-B56F-4F33-9A48-3AD21AB05199}"/>
                </a:ext>
              </a:extLst>
            </p:cNvPr>
            <p:cNvSpPr txBox="1"/>
            <p:nvPr/>
          </p:nvSpPr>
          <p:spPr>
            <a:xfrm>
              <a:off x="9788119" y="308707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AA32F3-C4C2-4344-8ADC-20FFA3C29124}"/>
                </a:ext>
              </a:extLst>
            </p:cNvPr>
            <p:cNvSpPr txBox="1"/>
            <p:nvPr/>
          </p:nvSpPr>
          <p:spPr>
            <a:xfrm>
              <a:off x="10083265" y="3354492"/>
              <a:ext cx="370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D114B3-B28E-49A0-BD84-D438743E7CB6}"/>
                </a:ext>
              </a:extLst>
            </p:cNvPr>
            <p:cNvSpPr txBox="1"/>
            <p:nvPr/>
          </p:nvSpPr>
          <p:spPr>
            <a:xfrm>
              <a:off x="10211380" y="372686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C0D1A0-5441-48D1-A3AB-ABE62613BFC7}"/>
                </a:ext>
              </a:extLst>
            </p:cNvPr>
            <p:cNvSpPr txBox="1"/>
            <p:nvPr/>
          </p:nvSpPr>
          <p:spPr>
            <a:xfrm>
              <a:off x="10110358" y="409924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05E66-3436-4055-8C31-2C2B3B6069FE}"/>
                </a:ext>
              </a:extLst>
            </p:cNvPr>
            <p:cNvSpPr txBox="1"/>
            <p:nvPr/>
          </p:nvSpPr>
          <p:spPr>
            <a:xfrm>
              <a:off x="9830340" y="4369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50F6E-9C1C-49D9-AB60-A78ABC76E2A8}"/>
                </a:ext>
              </a:extLst>
            </p:cNvPr>
            <p:cNvSpPr txBox="1"/>
            <p:nvPr/>
          </p:nvSpPr>
          <p:spPr>
            <a:xfrm>
              <a:off x="9109534" y="30930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4E70A3-193D-4F3A-A56C-F3DB333EFBAA}"/>
                </a:ext>
              </a:extLst>
            </p:cNvPr>
            <p:cNvSpPr/>
            <p:nvPr/>
          </p:nvSpPr>
          <p:spPr>
            <a:xfrm>
              <a:off x="8778595" y="3791157"/>
              <a:ext cx="188350" cy="1883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D2C76D-7A48-4783-B2A2-48D8E178379C}"/>
                </a:ext>
              </a:extLst>
            </p:cNvPr>
            <p:cNvSpPr txBox="1"/>
            <p:nvPr/>
          </p:nvSpPr>
          <p:spPr>
            <a:xfrm>
              <a:off x="8830896" y="33528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B46D6A-C2BA-4039-AF84-9107B55E842F}"/>
                </a:ext>
              </a:extLst>
            </p:cNvPr>
            <p:cNvSpPr txBox="1"/>
            <p:nvPr/>
          </p:nvSpPr>
          <p:spPr>
            <a:xfrm>
              <a:off x="8720927" y="372686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675817-4AD6-46BC-9C78-CE18F6007745}"/>
                </a:ext>
              </a:extLst>
            </p:cNvPr>
            <p:cNvSpPr txBox="1"/>
            <p:nvPr/>
          </p:nvSpPr>
          <p:spPr>
            <a:xfrm>
              <a:off x="8828179" y="40837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2EF827-0C7E-454C-886B-2A1A20C85307}"/>
                </a:ext>
              </a:extLst>
            </p:cNvPr>
            <p:cNvSpPr txBox="1"/>
            <p:nvPr/>
          </p:nvSpPr>
          <p:spPr>
            <a:xfrm>
              <a:off x="9105144" y="4369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90D84D-814B-44DF-A108-C601BB1823B4}"/>
                </a:ext>
              </a:extLst>
            </p:cNvPr>
            <p:cNvSpPr txBox="1"/>
            <p:nvPr/>
          </p:nvSpPr>
          <p:spPr>
            <a:xfrm>
              <a:off x="9103722" y="43695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02A30F-CD48-4669-8471-645EBB5F7FC2}"/>
                </a:ext>
              </a:extLst>
            </p:cNvPr>
            <p:cNvSpPr txBox="1"/>
            <p:nvPr/>
          </p:nvSpPr>
          <p:spPr>
            <a:xfrm>
              <a:off x="9468601" y="44694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7E6EBC-7EE1-4DCC-AD52-553133257F24}"/>
                </a:ext>
              </a:extLst>
            </p:cNvPr>
            <p:cNvSpPr txBox="1"/>
            <p:nvPr/>
          </p:nvSpPr>
          <p:spPr>
            <a:xfrm>
              <a:off x="9237619" y="3567506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Spindel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73EB13-9459-4035-A316-057DF29721D4}"/>
                </a:ext>
              </a:extLst>
            </p:cNvPr>
            <p:cNvSpPr/>
            <p:nvPr/>
          </p:nvSpPr>
          <p:spPr>
            <a:xfrm>
              <a:off x="9545279" y="3809667"/>
              <a:ext cx="146938" cy="1446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91C20B-A2A3-4462-9B6B-34007296BB6E}"/>
                </a:ext>
              </a:extLst>
            </p:cNvPr>
            <p:cNvSpPr txBox="1"/>
            <p:nvPr/>
          </p:nvSpPr>
          <p:spPr>
            <a:xfrm rot="1419961">
              <a:off x="8227818" y="356963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Kopf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DD8E36-479E-4F6B-8C19-ECBE4EBFF9AC}"/>
                </a:ext>
              </a:extLst>
            </p:cNvPr>
            <p:cNvSpPr txBox="1"/>
            <p:nvPr/>
          </p:nvSpPr>
          <p:spPr>
            <a:xfrm rot="17503111">
              <a:off x="8396036" y="422760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Arm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E3A5C3-1230-4E8F-B593-8869ED6EC75A}"/>
                </a:ext>
              </a:extLst>
            </p:cNvPr>
            <p:cNvSpPr/>
            <p:nvPr/>
          </p:nvSpPr>
          <p:spPr>
            <a:xfrm>
              <a:off x="8360442" y="4677281"/>
              <a:ext cx="284052" cy="2795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2A7921-BC58-4815-9948-C8548FD61986}"/>
                </a:ext>
              </a:extLst>
            </p:cNvPr>
            <p:cNvCxnSpPr/>
            <p:nvPr/>
          </p:nvCxnSpPr>
          <p:spPr>
            <a:xfrm flipH="1">
              <a:off x="9154858" y="2861733"/>
              <a:ext cx="9276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7B5BE0-D995-408A-AFE3-F7A79130D453}"/>
                </a:ext>
              </a:extLst>
            </p:cNvPr>
            <p:cNvSpPr txBox="1"/>
            <p:nvPr/>
          </p:nvSpPr>
          <p:spPr>
            <a:xfrm>
              <a:off x="8421690" y="2585032"/>
              <a:ext cx="2414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Dreht sich in diese Richtung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53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56589E-757E-4041-961A-2CFBAC4C2213}"/>
              </a:ext>
            </a:extLst>
          </p:cNvPr>
          <p:cNvSpPr/>
          <p:nvPr/>
        </p:nvSpPr>
        <p:spPr>
          <a:xfrm rot="1166568">
            <a:off x="4080494" y="3724379"/>
            <a:ext cx="150944" cy="122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2C059-0FFE-420F-950F-7E54C8AAA463}"/>
              </a:ext>
            </a:extLst>
          </p:cNvPr>
          <p:cNvSpPr txBox="1"/>
          <p:nvPr/>
        </p:nvSpPr>
        <p:spPr>
          <a:xfrm>
            <a:off x="4195146" y="365330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30</a:t>
            </a:r>
            <a:endParaRPr lang="de-D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938B4-E74E-418A-AFE1-F6655505B057}"/>
              </a:ext>
            </a:extLst>
          </p:cNvPr>
          <p:cNvSpPr txBox="1"/>
          <p:nvPr/>
        </p:nvSpPr>
        <p:spPr>
          <a:xfrm>
            <a:off x="4070870" y="405767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17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404AA-1A14-431E-8CFA-E1B3E853B232}"/>
              </a:ext>
            </a:extLst>
          </p:cNvPr>
          <p:cNvSpPr txBox="1"/>
          <p:nvPr/>
        </p:nvSpPr>
        <p:spPr>
          <a:xfrm>
            <a:off x="3925612" y="41706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  <a:endParaRPr lang="de-D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6E873-3EE1-481D-8117-51F2C7F63B13}"/>
              </a:ext>
            </a:extLst>
          </p:cNvPr>
          <p:cNvSpPr/>
          <p:nvPr/>
        </p:nvSpPr>
        <p:spPr>
          <a:xfrm>
            <a:off x="6766931" y="3731481"/>
            <a:ext cx="143514" cy="1224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5593E1-91D0-450E-B11B-7B518553488D}"/>
              </a:ext>
            </a:extLst>
          </p:cNvPr>
          <p:cNvSpPr/>
          <p:nvPr/>
        </p:nvSpPr>
        <p:spPr>
          <a:xfrm>
            <a:off x="6742324" y="3683869"/>
            <a:ext cx="188350" cy="1883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C3F7-37E2-49BA-BDEC-D3AC28D9D119}"/>
              </a:ext>
            </a:extLst>
          </p:cNvPr>
          <p:cNvSpPr txBox="1"/>
          <p:nvPr/>
        </p:nvSpPr>
        <p:spPr>
          <a:xfrm>
            <a:off x="7531637" y="352314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Spindel</a:t>
            </a:r>
            <a:endParaRPr lang="de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A04E-35D4-43E7-B1E0-D38C808755D2}"/>
              </a:ext>
            </a:extLst>
          </p:cNvPr>
          <p:cNvSpPr txBox="1"/>
          <p:nvPr/>
        </p:nvSpPr>
        <p:spPr>
          <a:xfrm rot="598387">
            <a:off x="6879063" y="340450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Seek</a:t>
            </a:r>
            <a:endParaRPr lang="de-DE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C44104-3873-4C62-B94E-F567F9CB6D59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6792478" y="3571887"/>
            <a:ext cx="474220" cy="71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ECA01BA-9F8B-453E-AF42-41035DD0DDBF}"/>
              </a:ext>
            </a:extLst>
          </p:cNvPr>
          <p:cNvSpPr/>
          <p:nvPr/>
        </p:nvSpPr>
        <p:spPr>
          <a:xfrm>
            <a:off x="7805379" y="3731481"/>
            <a:ext cx="146938" cy="1446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D42D82-5A28-4C8E-A28F-400C03827769}"/>
              </a:ext>
            </a:extLst>
          </p:cNvPr>
          <p:cNvSpPr/>
          <p:nvPr/>
        </p:nvSpPr>
        <p:spPr>
          <a:xfrm>
            <a:off x="4871679" y="3731481"/>
            <a:ext cx="146938" cy="1446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46679-7EC5-49D9-A7C8-EC7DF37ABAAE}"/>
              </a:ext>
            </a:extLst>
          </p:cNvPr>
          <p:cNvSpPr txBox="1"/>
          <p:nvPr/>
        </p:nvSpPr>
        <p:spPr>
          <a:xfrm>
            <a:off x="4597937" y="351926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Spindel</a:t>
            </a:r>
            <a:endParaRPr lang="de-DE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EFB601-8B58-417B-AA21-2E1BC06B07EC}"/>
              </a:ext>
            </a:extLst>
          </p:cNvPr>
          <p:cNvSpPr/>
          <p:nvPr/>
        </p:nvSpPr>
        <p:spPr>
          <a:xfrm>
            <a:off x="7386291" y="3306351"/>
            <a:ext cx="979832" cy="979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1A33C7-F7B8-457E-B4EC-F63D78A377F5}"/>
              </a:ext>
            </a:extLst>
          </p:cNvPr>
          <p:cNvSpPr/>
          <p:nvPr/>
        </p:nvSpPr>
        <p:spPr>
          <a:xfrm>
            <a:off x="4467930" y="3304099"/>
            <a:ext cx="979832" cy="979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7F2C4C-3100-4702-97AE-7FAED31D4427}"/>
              </a:ext>
            </a:extLst>
          </p:cNvPr>
          <p:cNvSpPr/>
          <p:nvPr/>
        </p:nvSpPr>
        <p:spPr>
          <a:xfrm>
            <a:off x="4275667" y="3091769"/>
            <a:ext cx="1389988" cy="1389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F09EC1-AEBA-4C35-B354-42492EC8644F}"/>
              </a:ext>
            </a:extLst>
          </p:cNvPr>
          <p:cNvSpPr/>
          <p:nvPr/>
        </p:nvSpPr>
        <p:spPr>
          <a:xfrm>
            <a:off x="7181213" y="3102428"/>
            <a:ext cx="1389988" cy="1389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F4CD1F-B0CA-405B-842D-D911106A254E}"/>
              </a:ext>
            </a:extLst>
          </p:cNvPr>
          <p:cNvSpPr/>
          <p:nvPr/>
        </p:nvSpPr>
        <p:spPr>
          <a:xfrm>
            <a:off x="6952230" y="2873523"/>
            <a:ext cx="1845734" cy="18103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42AA8-1E7C-45E5-ACE0-8AD5888637E6}"/>
              </a:ext>
            </a:extLst>
          </p:cNvPr>
          <p:cNvSpPr/>
          <p:nvPr/>
        </p:nvSpPr>
        <p:spPr>
          <a:xfrm>
            <a:off x="4034979" y="2873523"/>
            <a:ext cx="1845734" cy="18103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D7891-4BA6-4A8D-A1AF-3567F6238D51}"/>
              </a:ext>
            </a:extLst>
          </p:cNvPr>
          <p:cNvSpPr/>
          <p:nvPr/>
        </p:nvSpPr>
        <p:spPr>
          <a:xfrm>
            <a:off x="3816317" y="2652958"/>
            <a:ext cx="2274592" cy="2268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A27E9-C04C-4D1A-9B8D-14F3383BF203}"/>
              </a:ext>
            </a:extLst>
          </p:cNvPr>
          <p:cNvSpPr txBox="1"/>
          <p:nvPr/>
        </p:nvSpPr>
        <p:spPr>
          <a:xfrm>
            <a:off x="7740284" y="25965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CC150-C034-4F19-B5F5-FC8D9D7399C0}"/>
              </a:ext>
            </a:extLst>
          </p:cNvPr>
          <p:cNvSpPr txBox="1"/>
          <p:nvPr/>
        </p:nvSpPr>
        <p:spPr>
          <a:xfrm>
            <a:off x="8251917" y="27523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4B1CA-E23B-41B0-9D9C-3B62BB3971AF}"/>
              </a:ext>
            </a:extLst>
          </p:cNvPr>
          <p:cNvSpPr txBox="1"/>
          <p:nvPr/>
        </p:nvSpPr>
        <p:spPr>
          <a:xfrm>
            <a:off x="8625450" y="31276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  <a:endParaRPr lang="de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9675E-DE53-496B-8797-A0E0DD5B986B}"/>
              </a:ext>
            </a:extLst>
          </p:cNvPr>
          <p:cNvSpPr txBox="1"/>
          <p:nvPr/>
        </p:nvSpPr>
        <p:spPr>
          <a:xfrm>
            <a:off x="8768008" y="3648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67F8B-8D0D-4CD1-A3F6-6E2BCC0C7E4A}"/>
              </a:ext>
            </a:extLst>
          </p:cNvPr>
          <p:cNvSpPr txBox="1"/>
          <p:nvPr/>
        </p:nvSpPr>
        <p:spPr>
          <a:xfrm>
            <a:off x="8632792" y="41660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  <a:endParaRPr lang="de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C2E17C-398A-4815-8A80-324C3AC2C63A}"/>
              </a:ext>
            </a:extLst>
          </p:cNvPr>
          <p:cNvSpPr txBox="1"/>
          <p:nvPr/>
        </p:nvSpPr>
        <p:spPr>
          <a:xfrm>
            <a:off x="8251917" y="45493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  <a:endParaRPr lang="de-DE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B6346-D27E-4130-AE02-AC92688FFC11}"/>
              </a:ext>
            </a:extLst>
          </p:cNvPr>
          <p:cNvSpPr txBox="1"/>
          <p:nvPr/>
        </p:nvSpPr>
        <p:spPr>
          <a:xfrm>
            <a:off x="7729874" y="46838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  <a:endParaRPr lang="de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3C9F1-9E3A-4739-A386-5D3A99F6E7BE}"/>
              </a:ext>
            </a:extLst>
          </p:cNvPr>
          <p:cNvSpPr txBox="1"/>
          <p:nvPr/>
        </p:nvSpPr>
        <p:spPr>
          <a:xfrm>
            <a:off x="7218519" y="45453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  <a:endParaRPr lang="de-DE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EA7B4E-BC12-4680-BB1F-BB6D33261557}"/>
              </a:ext>
            </a:extLst>
          </p:cNvPr>
          <p:cNvSpPr txBox="1"/>
          <p:nvPr/>
        </p:nvSpPr>
        <p:spPr>
          <a:xfrm>
            <a:off x="6833678" y="41614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  <a:endParaRPr lang="de-DE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64F75-ECDF-432D-B5BF-35EA6A6CD09B}"/>
              </a:ext>
            </a:extLst>
          </p:cNvPr>
          <p:cNvSpPr txBox="1"/>
          <p:nvPr/>
        </p:nvSpPr>
        <p:spPr>
          <a:xfrm>
            <a:off x="6708403" y="36482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</a:t>
            </a:r>
            <a:endParaRPr lang="de-DE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59A70-0DEF-4843-821F-508D49F0FF5D}"/>
              </a:ext>
            </a:extLst>
          </p:cNvPr>
          <p:cNvSpPr txBox="1"/>
          <p:nvPr/>
        </p:nvSpPr>
        <p:spPr>
          <a:xfrm>
            <a:off x="6791199" y="312102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  <a:endParaRPr lang="de-D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87C9B-6C3D-4B27-98D1-12A3FA9282C9}"/>
              </a:ext>
            </a:extLst>
          </p:cNvPr>
          <p:cNvSpPr txBox="1"/>
          <p:nvPr/>
        </p:nvSpPr>
        <p:spPr>
          <a:xfrm>
            <a:off x="7175247" y="2752352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11</a:t>
            </a:r>
            <a:endParaRPr lang="de-DE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804E9-9DD9-4468-AFBD-A6AC2D14E8F6}"/>
              </a:ext>
            </a:extLst>
          </p:cNvPr>
          <p:cNvSpPr txBox="1"/>
          <p:nvPr/>
        </p:nvSpPr>
        <p:spPr>
          <a:xfrm>
            <a:off x="7687395" y="283670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</a:t>
            </a:r>
            <a:endParaRPr lang="de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D100F7-992B-42AB-B047-A2B9328C8453}"/>
              </a:ext>
            </a:extLst>
          </p:cNvPr>
          <p:cNvSpPr txBox="1"/>
          <p:nvPr/>
        </p:nvSpPr>
        <p:spPr>
          <a:xfrm>
            <a:off x="8093670" y="293790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13</a:t>
            </a:r>
            <a:endParaRPr lang="de-DE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22BE2D-635B-4002-A450-56A1FC2E6549}"/>
              </a:ext>
            </a:extLst>
          </p:cNvPr>
          <p:cNvSpPr txBox="1"/>
          <p:nvPr/>
        </p:nvSpPr>
        <p:spPr>
          <a:xfrm>
            <a:off x="8393540" y="32302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14</a:t>
            </a:r>
            <a:endParaRPr lang="de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1A59F2-AE4C-4482-B4BD-FE3F2A57AD6D}"/>
              </a:ext>
            </a:extLst>
          </p:cNvPr>
          <p:cNvSpPr txBox="1"/>
          <p:nvPr/>
        </p:nvSpPr>
        <p:spPr>
          <a:xfrm>
            <a:off x="8500015" y="364541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  <a:endParaRPr lang="de-D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03ABCA-21A7-4186-907D-563112C285B9}"/>
              </a:ext>
            </a:extLst>
          </p:cNvPr>
          <p:cNvSpPr txBox="1"/>
          <p:nvPr/>
        </p:nvSpPr>
        <p:spPr>
          <a:xfrm>
            <a:off x="8392417" y="405053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16</a:t>
            </a:r>
            <a:endParaRPr lang="de-DE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C199D9-251A-4B97-B8E7-68440B571A0E}"/>
              </a:ext>
            </a:extLst>
          </p:cNvPr>
          <p:cNvSpPr txBox="1"/>
          <p:nvPr/>
        </p:nvSpPr>
        <p:spPr>
          <a:xfrm>
            <a:off x="8093670" y="435877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17</a:t>
            </a:r>
            <a:endParaRPr lang="de-D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F67603-7169-419B-B2DB-E123E74AE379}"/>
              </a:ext>
            </a:extLst>
          </p:cNvPr>
          <p:cNvSpPr txBox="1"/>
          <p:nvPr/>
        </p:nvSpPr>
        <p:spPr>
          <a:xfrm>
            <a:off x="7684837" y="446924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18</a:t>
            </a:r>
            <a:endParaRPr lang="de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43201-6302-4716-BA05-6361164D2ED3}"/>
              </a:ext>
            </a:extLst>
          </p:cNvPr>
          <p:cNvSpPr txBox="1"/>
          <p:nvPr/>
        </p:nvSpPr>
        <p:spPr>
          <a:xfrm>
            <a:off x="7285148" y="434555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19</a:t>
            </a:r>
            <a:endParaRPr lang="de-D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F37F08-75A4-4C69-9F3F-C661B5D0EF43}"/>
              </a:ext>
            </a:extLst>
          </p:cNvPr>
          <p:cNvSpPr txBox="1"/>
          <p:nvPr/>
        </p:nvSpPr>
        <p:spPr>
          <a:xfrm>
            <a:off x="6981074" y="405108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</a:t>
            </a:r>
            <a:endParaRPr lang="de-D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D5206B-4304-4476-9684-A0417CD6F10C}"/>
              </a:ext>
            </a:extLst>
          </p:cNvPr>
          <p:cNvSpPr txBox="1"/>
          <p:nvPr/>
        </p:nvSpPr>
        <p:spPr>
          <a:xfrm>
            <a:off x="6877239" y="365051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21</a:t>
            </a:r>
            <a:endParaRPr lang="de-DE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7ADD6-2A40-418A-98E4-876AD50916EB}"/>
              </a:ext>
            </a:extLst>
          </p:cNvPr>
          <p:cNvSpPr txBox="1"/>
          <p:nvPr/>
        </p:nvSpPr>
        <p:spPr>
          <a:xfrm>
            <a:off x="6981074" y="32473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22</a:t>
            </a:r>
            <a:endParaRPr lang="de-DE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AEEF3D-3545-44B3-8E4F-5A16517B5EC7}"/>
              </a:ext>
            </a:extLst>
          </p:cNvPr>
          <p:cNvSpPr txBox="1"/>
          <p:nvPr/>
        </p:nvSpPr>
        <p:spPr>
          <a:xfrm>
            <a:off x="7295622" y="293299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23</a:t>
            </a:r>
            <a:endParaRPr lang="de-D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C07DF0-2048-4425-85C7-90F91614B60B}"/>
              </a:ext>
            </a:extLst>
          </p:cNvPr>
          <p:cNvSpPr txBox="1"/>
          <p:nvPr/>
        </p:nvSpPr>
        <p:spPr>
          <a:xfrm>
            <a:off x="7405827" y="314317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35</a:t>
            </a:r>
            <a:endParaRPr lang="de-D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3C1CCA-9FE0-468C-9935-DE6637DB1466}"/>
              </a:ext>
            </a:extLst>
          </p:cNvPr>
          <p:cNvSpPr txBox="1"/>
          <p:nvPr/>
        </p:nvSpPr>
        <p:spPr>
          <a:xfrm>
            <a:off x="7693945" y="30535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24</a:t>
            </a:r>
            <a:endParaRPr lang="de-DE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C10543-F8EC-4332-9B26-10879F04A81A}"/>
              </a:ext>
            </a:extLst>
          </p:cNvPr>
          <p:cNvSpPr txBox="1"/>
          <p:nvPr/>
        </p:nvSpPr>
        <p:spPr>
          <a:xfrm>
            <a:off x="7985961" y="31332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25</a:t>
            </a:r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0CD21A-031E-4634-861A-EAF19FCD876F}"/>
              </a:ext>
            </a:extLst>
          </p:cNvPr>
          <p:cNvSpPr txBox="1"/>
          <p:nvPr/>
        </p:nvSpPr>
        <p:spPr>
          <a:xfrm>
            <a:off x="8206992" y="33439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26</a:t>
            </a:r>
            <a:endParaRPr lang="de-DE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EFF97C-7729-490C-951F-089ADA0E0D65}"/>
              </a:ext>
            </a:extLst>
          </p:cNvPr>
          <p:cNvSpPr txBox="1"/>
          <p:nvPr/>
        </p:nvSpPr>
        <p:spPr>
          <a:xfrm>
            <a:off x="8286257" y="363840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27</a:t>
            </a:r>
            <a:endParaRPr lang="de-DE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6C3A80-0155-4167-8126-1F3869B49EB1}"/>
              </a:ext>
            </a:extLst>
          </p:cNvPr>
          <p:cNvSpPr txBox="1"/>
          <p:nvPr/>
        </p:nvSpPr>
        <p:spPr>
          <a:xfrm>
            <a:off x="8215125" y="39419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28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E62751-EC25-47A7-8A33-468EB2905606}"/>
              </a:ext>
            </a:extLst>
          </p:cNvPr>
          <p:cNvSpPr txBox="1"/>
          <p:nvPr/>
        </p:nvSpPr>
        <p:spPr>
          <a:xfrm>
            <a:off x="7994704" y="41660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29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16DF6-D249-49BD-8FDC-B5072B86584C}"/>
              </a:ext>
            </a:extLst>
          </p:cNvPr>
          <p:cNvSpPr txBox="1"/>
          <p:nvPr/>
        </p:nvSpPr>
        <p:spPr>
          <a:xfrm>
            <a:off x="7690373" y="424188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30</a:t>
            </a:r>
            <a:endParaRPr lang="de-DE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66FE4F-6973-475C-855D-AD794DA92D1E}"/>
              </a:ext>
            </a:extLst>
          </p:cNvPr>
          <p:cNvSpPr txBox="1"/>
          <p:nvPr/>
        </p:nvSpPr>
        <p:spPr>
          <a:xfrm>
            <a:off x="7394290" y="416146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31</a:t>
            </a:r>
            <a:endParaRPr lang="de-DE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078D6A-9B8F-46C0-B2F5-806C5BF49B90}"/>
              </a:ext>
            </a:extLst>
          </p:cNvPr>
          <p:cNvSpPr txBox="1"/>
          <p:nvPr/>
        </p:nvSpPr>
        <p:spPr>
          <a:xfrm>
            <a:off x="7184186" y="39464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32</a:t>
            </a:r>
            <a:endParaRPr lang="de-DE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F8B74A-3A9D-46F1-8642-6FC8398CD0E6}"/>
              </a:ext>
            </a:extLst>
          </p:cNvPr>
          <p:cNvSpPr txBox="1"/>
          <p:nvPr/>
        </p:nvSpPr>
        <p:spPr>
          <a:xfrm>
            <a:off x="7089406" y="364296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DD5B83-D381-475E-995A-B0F187220FF4}"/>
              </a:ext>
            </a:extLst>
          </p:cNvPr>
          <p:cNvSpPr txBox="1"/>
          <p:nvPr/>
        </p:nvSpPr>
        <p:spPr>
          <a:xfrm>
            <a:off x="7190318" y="334272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34</a:t>
            </a:r>
            <a:endParaRPr lang="de-DE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575D-8317-4233-8C7A-4EBA22F4C6AC}"/>
              </a:ext>
            </a:extLst>
          </p:cNvPr>
          <p:cNvSpPr txBox="1"/>
          <p:nvPr/>
        </p:nvSpPr>
        <p:spPr>
          <a:xfrm>
            <a:off x="6877239" y="2278151"/>
            <a:ext cx="20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Dreht sich in diese Richtung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815B5A-6312-4C3A-9CFD-847E872CA4DE}"/>
              </a:ext>
            </a:extLst>
          </p:cNvPr>
          <p:cNvSpPr txBox="1"/>
          <p:nvPr/>
        </p:nvSpPr>
        <p:spPr>
          <a:xfrm>
            <a:off x="4034979" y="2287191"/>
            <a:ext cx="20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Dreht sich in diese Richtung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18CDA2-DAE8-4B5A-AA95-9D571121A47C}"/>
              </a:ext>
            </a:extLst>
          </p:cNvPr>
          <p:cNvCxnSpPr>
            <a:cxnSpLocks/>
          </p:cNvCxnSpPr>
          <p:nvPr/>
        </p:nvCxnSpPr>
        <p:spPr>
          <a:xfrm flipH="1">
            <a:off x="7522144" y="2554056"/>
            <a:ext cx="64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EEA271-E167-45E4-9993-D580E6FEADD3}"/>
              </a:ext>
            </a:extLst>
          </p:cNvPr>
          <p:cNvCxnSpPr>
            <a:cxnSpLocks/>
          </p:cNvCxnSpPr>
          <p:nvPr/>
        </p:nvCxnSpPr>
        <p:spPr>
          <a:xfrm flipH="1">
            <a:off x="4590561" y="2548288"/>
            <a:ext cx="64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4B7D2D3-02DE-4A6B-93B8-FC9CBDC86692}"/>
              </a:ext>
            </a:extLst>
          </p:cNvPr>
          <p:cNvSpPr/>
          <p:nvPr/>
        </p:nvSpPr>
        <p:spPr>
          <a:xfrm>
            <a:off x="3807851" y="4852098"/>
            <a:ext cx="229078" cy="2254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342B587-8CB0-43C0-8DE6-B11400CA0194}"/>
              </a:ext>
            </a:extLst>
          </p:cNvPr>
          <p:cNvSpPr/>
          <p:nvPr/>
        </p:nvSpPr>
        <p:spPr>
          <a:xfrm>
            <a:off x="4261646" y="3705969"/>
            <a:ext cx="188350" cy="1883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136F72-0882-45EB-A739-F6CCD47F6BA8}"/>
              </a:ext>
            </a:extLst>
          </p:cNvPr>
          <p:cNvSpPr/>
          <p:nvPr/>
        </p:nvSpPr>
        <p:spPr>
          <a:xfrm rot="1167007">
            <a:off x="7004114" y="3657515"/>
            <a:ext cx="147948" cy="12911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6470D6-45CA-4FD5-88DA-64D6F042EC0D}"/>
              </a:ext>
            </a:extLst>
          </p:cNvPr>
          <p:cNvSpPr/>
          <p:nvPr/>
        </p:nvSpPr>
        <p:spPr>
          <a:xfrm>
            <a:off x="6741551" y="2642562"/>
            <a:ext cx="2274592" cy="2268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2E84F6-9201-4FEA-9AD0-CBCDE214859F}"/>
              </a:ext>
            </a:extLst>
          </p:cNvPr>
          <p:cNvSpPr txBox="1"/>
          <p:nvPr/>
        </p:nvSpPr>
        <p:spPr>
          <a:xfrm rot="18090606">
            <a:off x="6000443" y="2877754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Restliche Rotation</a:t>
            </a:r>
            <a:endParaRPr lang="de-DE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A483F8-95ED-4F4E-9168-8BF18669C3B1}"/>
              </a:ext>
            </a:extLst>
          </p:cNvPr>
          <p:cNvSpPr txBox="1"/>
          <p:nvPr/>
        </p:nvSpPr>
        <p:spPr>
          <a:xfrm>
            <a:off x="5716463" y="41631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488682-FD95-4975-87B0-A394C26B031E}"/>
              </a:ext>
            </a:extLst>
          </p:cNvPr>
          <p:cNvSpPr txBox="1"/>
          <p:nvPr/>
        </p:nvSpPr>
        <p:spPr>
          <a:xfrm>
            <a:off x="5326953" y="45443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  <a:endParaRPr lang="de-DE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89F1BA-5535-4E2C-B530-EB82702497F8}"/>
              </a:ext>
            </a:extLst>
          </p:cNvPr>
          <p:cNvSpPr txBox="1"/>
          <p:nvPr/>
        </p:nvSpPr>
        <p:spPr>
          <a:xfrm>
            <a:off x="4814798" y="46878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  <a:endParaRPr lang="de-DE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125BE5-0300-4902-BAE6-4D967C6625E3}"/>
              </a:ext>
            </a:extLst>
          </p:cNvPr>
          <p:cNvSpPr txBox="1"/>
          <p:nvPr/>
        </p:nvSpPr>
        <p:spPr>
          <a:xfrm>
            <a:off x="4302461" y="45555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  <a:endParaRPr lang="de-DE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F443B4-9A8E-4527-9DBF-19C97C6A109A}"/>
              </a:ext>
            </a:extLst>
          </p:cNvPr>
          <p:cNvSpPr txBox="1"/>
          <p:nvPr/>
        </p:nvSpPr>
        <p:spPr>
          <a:xfrm>
            <a:off x="3778937" y="36642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  <a:endParaRPr lang="de-DE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E7F696-5686-4F3A-AED1-E1E0186E1896}"/>
              </a:ext>
            </a:extLst>
          </p:cNvPr>
          <p:cNvSpPr txBox="1"/>
          <p:nvPr/>
        </p:nvSpPr>
        <p:spPr>
          <a:xfrm>
            <a:off x="3925612" y="31331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  <a:endParaRPr lang="de-D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2F152A-D30C-4750-9806-B4BB41E989CD}"/>
              </a:ext>
            </a:extLst>
          </p:cNvPr>
          <p:cNvSpPr txBox="1"/>
          <p:nvPr/>
        </p:nvSpPr>
        <p:spPr>
          <a:xfrm>
            <a:off x="4304938" y="27523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  <a:endParaRPr lang="de-DE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FA24A2-CDB0-4D8E-8169-9385B814EDC8}"/>
              </a:ext>
            </a:extLst>
          </p:cNvPr>
          <p:cNvSpPr txBox="1"/>
          <p:nvPr/>
        </p:nvSpPr>
        <p:spPr>
          <a:xfrm>
            <a:off x="4827233" y="26220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</a:t>
            </a:r>
            <a:endParaRPr lang="de-DE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5D4AAF-99F5-4EC0-AD6C-B822DB1CCB38}"/>
              </a:ext>
            </a:extLst>
          </p:cNvPr>
          <p:cNvSpPr txBox="1"/>
          <p:nvPr/>
        </p:nvSpPr>
        <p:spPr>
          <a:xfrm>
            <a:off x="5292358" y="276787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  <a:endParaRPr lang="de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7505C3-12C7-413E-99AD-9E7212263DBB}"/>
              </a:ext>
            </a:extLst>
          </p:cNvPr>
          <p:cNvSpPr txBox="1"/>
          <p:nvPr/>
        </p:nvSpPr>
        <p:spPr>
          <a:xfrm>
            <a:off x="5673527" y="3130022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11</a:t>
            </a:r>
            <a:endParaRPr lang="de-DE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EE7DF8-275E-4B96-9A38-3C4A94B8BBF7}"/>
              </a:ext>
            </a:extLst>
          </p:cNvPr>
          <p:cNvSpPr txBox="1"/>
          <p:nvPr/>
        </p:nvSpPr>
        <p:spPr>
          <a:xfrm>
            <a:off x="5846687" y="36539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80FFB-DC67-4A9F-9E45-287FFD89416C}"/>
              </a:ext>
            </a:extLst>
          </p:cNvPr>
          <p:cNvSpPr txBox="1"/>
          <p:nvPr/>
        </p:nvSpPr>
        <p:spPr>
          <a:xfrm>
            <a:off x="5592627" y="365330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</a:t>
            </a:r>
            <a:endParaRPr lang="de-D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2B09EB-BB81-471D-9C40-56E39419D656}"/>
              </a:ext>
            </a:extLst>
          </p:cNvPr>
          <p:cNvSpPr txBox="1"/>
          <p:nvPr/>
        </p:nvSpPr>
        <p:spPr>
          <a:xfrm>
            <a:off x="5473844" y="406287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13</a:t>
            </a:r>
            <a:endParaRPr lang="de-DE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78DA26-E367-4EAF-9C78-1A9AEFD93764}"/>
              </a:ext>
            </a:extLst>
          </p:cNvPr>
          <p:cNvSpPr txBox="1"/>
          <p:nvPr/>
        </p:nvSpPr>
        <p:spPr>
          <a:xfrm>
            <a:off x="5180429" y="435409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14</a:t>
            </a:r>
            <a:endParaRPr lang="de-DE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6C1834-88DF-419F-AD9E-F33FEE27998B}"/>
              </a:ext>
            </a:extLst>
          </p:cNvPr>
          <p:cNvSpPr txBox="1"/>
          <p:nvPr/>
        </p:nvSpPr>
        <p:spPr>
          <a:xfrm>
            <a:off x="4773858" y="446530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  <a:endParaRPr lang="de-DE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DC140-4898-438A-946C-B07A2E0EA15B}"/>
              </a:ext>
            </a:extLst>
          </p:cNvPr>
          <p:cNvSpPr txBox="1"/>
          <p:nvPr/>
        </p:nvSpPr>
        <p:spPr>
          <a:xfrm>
            <a:off x="4376318" y="43644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16</a:t>
            </a:r>
            <a:endParaRPr lang="de-DE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0BFB98-4148-433E-A29D-6612A6B5DC27}"/>
              </a:ext>
            </a:extLst>
          </p:cNvPr>
          <p:cNvSpPr txBox="1"/>
          <p:nvPr/>
        </p:nvSpPr>
        <p:spPr>
          <a:xfrm>
            <a:off x="3961972" y="364264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18</a:t>
            </a:r>
            <a:endParaRPr lang="de-DE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804C38-0169-417D-946F-B3EDC38BFAFF}"/>
              </a:ext>
            </a:extLst>
          </p:cNvPr>
          <p:cNvSpPr txBox="1"/>
          <p:nvPr/>
        </p:nvSpPr>
        <p:spPr>
          <a:xfrm>
            <a:off x="4073132" y="324553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19</a:t>
            </a:r>
            <a:endParaRPr lang="de-DE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4C662-7153-4749-90DA-5276D1400302}"/>
              </a:ext>
            </a:extLst>
          </p:cNvPr>
          <p:cNvSpPr txBox="1"/>
          <p:nvPr/>
        </p:nvSpPr>
        <p:spPr>
          <a:xfrm>
            <a:off x="4365538" y="295769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</a:t>
            </a:r>
            <a:endParaRPr lang="de-DE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33C0AC-E368-444A-A72A-04E290AA048D}"/>
              </a:ext>
            </a:extLst>
          </p:cNvPr>
          <p:cNvSpPr txBox="1"/>
          <p:nvPr/>
        </p:nvSpPr>
        <p:spPr>
          <a:xfrm>
            <a:off x="4776193" y="284298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21</a:t>
            </a:r>
            <a:endParaRPr lang="de-DE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D93207-C59D-4EEF-AA7F-E2608C7A829A}"/>
              </a:ext>
            </a:extLst>
          </p:cNvPr>
          <p:cNvSpPr txBox="1"/>
          <p:nvPr/>
        </p:nvSpPr>
        <p:spPr>
          <a:xfrm>
            <a:off x="5190766" y="29492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22</a:t>
            </a:r>
            <a:endParaRPr lang="de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DD11B9-5845-4146-A17B-637AD180A25F}"/>
              </a:ext>
            </a:extLst>
          </p:cNvPr>
          <p:cNvSpPr txBox="1"/>
          <p:nvPr/>
        </p:nvSpPr>
        <p:spPr>
          <a:xfrm>
            <a:off x="5482680" y="32405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23</a:t>
            </a:r>
            <a:endParaRPr lang="de-DE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51ADD6-614A-479D-81A9-4A4F7B599BA3}"/>
              </a:ext>
            </a:extLst>
          </p:cNvPr>
          <p:cNvSpPr txBox="1"/>
          <p:nvPr/>
        </p:nvSpPr>
        <p:spPr>
          <a:xfrm>
            <a:off x="5372014" y="365529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24</a:t>
            </a:r>
            <a:endParaRPr lang="de-DE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C5A9A-3EBE-48BC-B06E-636DCFF980A0}"/>
              </a:ext>
            </a:extLst>
          </p:cNvPr>
          <p:cNvSpPr txBox="1"/>
          <p:nvPr/>
        </p:nvSpPr>
        <p:spPr>
          <a:xfrm>
            <a:off x="5283172" y="395569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25</a:t>
            </a:r>
            <a:endParaRPr lang="de-DE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7DD61B-4D21-4FB2-9F1A-2BB5F78637E5}"/>
              </a:ext>
            </a:extLst>
          </p:cNvPr>
          <p:cNvSpPr txBox="1"/>
          <p:nvPr/>
        </p:nvSpPr>
        <p:spPr>
          <a:xfrm>
            <a:off x="5062751" y="417241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26</a:t>
            </a:r>
            <a:endParaRPr lang="de-DE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61D8EB-2144-4D92-ACDE-77256192222E}"/>
              </a:ext>
            </a:extLst>
          </p:cNvPr>
          <p:cNvSpPr txBox="1"/>
          <p:nvPr/>
        </p:nvSpPr>
        <p:spPr>
          <a:xfrm>
            <a:off x="4779648" y="42488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27</a:t>
            </a:r>
            <a:endParaRPr lang="de-DE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E6212C-F795-4332-B207-3D1715E0CEFA}"/>
              </a:ext>
            </a:extLst>
          </p:cNvPr>
          <p:cNvSpPr txBox="1"/>
          <p:nvPr/>
        </p:nvSpPr>
        <p:spPr>
          <a:xfrm>
            <a:off x="4494687" y="416389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28</a:t>
            </a:r>
            <a:endParaRPr lang="de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953DC13-5F64-4A17-8F19-14322909F06A}"/>
              </a:ext>
            </a:extLst>
          </p:cNvPr>
          <p:cNvSpPr txBox="1"/>
          <p:nvPr/>
        </p:nvSpPr>
        <p:spPr>
          <a:xfrm>
            <a:off x="4274064" y="39387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29</a:t>
            </a:r>
            <a:endParaRPr lang="de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485C45-3ADA-4729-B436-087031A3EDC2}"/>
              </a:ext>
            </a:extLst>
          </p:cNvPr>
          <p:cNvSpPr txBox="1"/>
          <p:nvPr/>
        </p:nvSpPr>
        <p:spPr>
          <a:xfrm>
            <a:off x="4279268" y="335478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31</a:t>
            </a:r>
            <a:endParaRPr lang="de-DE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E9C8C8-0094-4A6B-AD0B-B0FAC7307E47}"/>
              </a:ext>
            </a:extLst>
          </p:cNvPr>
          <p:cNvSpPr txBox="1"/>
          <p:nvPr/>
        </p:nvSpPr>
        <p:spPr>
          <a:xfrm>
            <a:off x="4481101" y="314809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32</a:t>
            </a:r>
            <a:endParaRPr lang="de-DE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E515E3-6E67-41D1-A4A3-1FB0CB44B6DB}"/>
              </a:ext>
            </a:extLst>
          </p:cNvPr>
          <p:cNvSpPr txBox="1"/>
          <p:nvPr/>
        </p:nvSpPr>
        <p:spPr>
          <a:xfrm>
            <a:off x="4781031" y="306641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  <a:endParaRPr lang="de-DE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99FB1C-66FF-46CF-992A-B514D5C5D2C4}"/>
              </a:ext>
            </a:extLst>
          </p:cNvPr>
          <p:cNvSpPr txBox="1"/>
          <p:nvPr/>
        </p:nvSpPr>
        <p:spPr>
          <a:xfrm>
            <a:off x="5068778" y="315094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34</a:t>
            </a:r>
            <a:endParaRPr lang="de-DE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4DFC6C-2DC3-4F14-93E2-8C18BBF78401}"/>
              </a:ext>
            </a:extLst>
          </p:cNvPr>
          <p:cNvSpPr txBox="1"/>
          <p:nvPr/>
        </p:nvSpPr>
        <p:spPr>
          <a:xfrm>
            <a:off x="5292776" y="33537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35</a:t>
            </a:r>
            <a:endParaRPr lang="de-DE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3A0ED73-B5E7-4761-9390-2EF8A678816E}"/>
              </a:ext>
            </a:extLst>
          </p:cNvPr>
          <p:cNvSpPr/>
          <p:nvPr/>
        </p:nvSpPr>
        <p:spPr>
          <a:xfrm>
            <a:off x="6722507" y="4852098"/>
            <a:ext cx="229078" cy="2254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87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2D17A9F-D066-40F0-8D55-AC5BBE49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4834"/>
              </p:ext>
            </p:extLst>
          </p:nvPr>
        </p:nvGraphicFramePr>
        <p:xfrm>
          <a:off x="4240316" y="1722120"/>
          <a:ext cx="3323977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0377">
                  <a:extLst>
                    <a:ext uri="{9D8B030D-6E8A-4147-A177-3AD203B41FA5}">
                      <a16:colId xmlns:a16="http://schemas.microsoft.com/office/drawing/2014/main" val="10774574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4132888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86747700"/>
                    </a:ext>
                  </a:extLst>
                </a:gridCol>
              </a:tblGrid>
              <a:tr h="179811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Ceetah</a:t>
                      </a:r>
                      <a:r>
                        <a:rPr lang="de-DE" sz="800" dirty="0"/>
                        <a:t> 15K.5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Barracuda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9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800" dirty="0"/>
                        <a:t>Kapazität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300 GB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 TB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3918283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r>
                        <a:rPr lang="de-DE" sz="800" dirty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7.200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49860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r>
                        <a:rPr lang="de-DE" sz="800" dirty="0" err="1"/>
                        <a:t>Durschn</a:t>
                      </a:r>
                      <a:r>
                        <a:rPr lang="de-DE" sz="800" dirty="0"/>
                        <a:t>. </a:t>
                      </a:r>
                      <a:r>
                        <a:rPr lang="de-DE" sz="800" dirty="0" err="1"/>
                        <a:t>Seek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4 </a:t>
                      </a:r>
                      <a:r>
                        <a:rPr lang="de-DE" sz="800" dirty="0" err="1"/>
                        <a:t>ms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9 </a:t>
                      </a:r>
                      <a:r>
                        <a:rPr lang="de-DE" sz="800" dirty="0" err="1"/>
                        <a:t>ms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3900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r>
                        <a:rPr lang="de-DE" sz="800" dirty="0"/>
                        <a:t>Max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125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105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0040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r>
                        <a:rPr lang="de-DE" sz="800" dirty="0"/>
                        <a:t>Platten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6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800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16/32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03842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r>
                        <a:rPr lang="de-DE" sz="800" dirty="0"/>
                        <a:t>Anbindung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SCSI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SATA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573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EF58F6-31D9-4C30-B399-6594DA645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07305"/>
              </p:ext>
            </p:extLst>
          </p:nvPr>
        </p:nvGraphicFramePr>
        <p:xfrm>
          <a:off x="4587060" y="4000227"/>
          <a:ext cx="26152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107745744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34132888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86747700"/>
                    </a:ext>
                  </a:extLst>
                </a:gridCol>
              </a:tblGrid>
              <a:tr h="179811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Ceetah</a:t>
                      </a:r>
                      <a:endParaRPr lang="de-DE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Barracuda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9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800" dirty="0"/>
                        <a:t>RI/O Random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0,66 MB/s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0,31 MB/s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3918283"/>
                  </a:ext>
                </a:extLst>
              </a:tr>
              <a:tr h="179811">
                <a:tc>
                  <a:txBody>
                    <a:bodyPr/>
                    <a:lstStyle/>
                    <a:p>
                      <a:r>
                        <a:rPr lang="de-DE" sz="800" dirty="0"/>
                        <a:t>RI/O </a:t>
                      </a:r>
                      <a:r>
                        <a:rPr lang="de-DE" sz="800" dirty="0" err="1"/>
                        <a:t>Sequential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125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105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498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0BD4D9-3DB2-4AF3-92BB-ACC6478E6EED}"/>
              </a:ext>
            </a:extLst>
          </p:cNvPr>
          <p:cNvSpPr txBox="1"/>
          <p:nvPr/>
        </p:nvSpPr>
        <p:spPr>
          <a:xfrm>
            <a:off x="4998851" y="3379459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Disk </a:t>
            </a:r>
            <a:r>
              <a:rPr lang="de-DE" sz="1050" dirty="0" err="1"/>
              <a:t>Specs</a:t>
            </a:r>
            <a:r>
              <a:rPr lang="de-DE" sz="1050" dirty="0"/>
              <a:t>: SCSI </a:t>
            </a:r>
            <a:r>
              <a:rPr lang="de-DE" sz="1050" dirty="0" err="1"/>
              <a:t>vs</a:t>
            </a:r>
            <a:r>
              <a:rPr lang="de-DE" sz="1050" dirty="0"/>
              <a:t> SATA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96940-9E7E-43C1-847A-0F7E297F2EA9}"/>
              </a:ext>
            </a:extLst>
          </p:cNvPr>
          <p:cNvSpPr txBox="1"/>
          <p:nvPr/>
        </p:nvSpPr>
        <p:spPr>
          <a:xfrm>
            <a:off x="4792458" y="4657857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Disk Performance: SCSI </a:t>
            </a:r>
            <a:r>
              <a:rPr lang="de-DE" sz="1050" dirty="0" err="1"/>
              <a:t>vs</a:t>
            </a:r>
            <a:r>
              <a:rPr lang="de-DE" sz="1050" dirty="0"/>
              <a:t> SATA</a:t>
            </a:r>
          </a:p>
        </p:txBody>
      </p:sp>
    </p:spTree>
    <p:extLst>
      <p:ext uri="{BB962C8B-B14F-4D97-AF65-F5344CB8AC3E}">
        <p14:creationId xmlns:p14="http://schemas.microsoft.com/office/powerpoint/2010/main" val="63309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5</cp:revision>
  <dcterms:created xsi:type="dcterms:W3CDTF">2021-01-05T09:30:03Z</dcterms:created>
  <dcterms:modified xsi:type="dcterms:W3CDTF">2021-01-05T10:51:38Z</dcterms:modified>
</cp:coreProperties>
</file>