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53AD-EDA0-4B47-87D8-8DEA8D12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BBBC3-2797-4DA2-A5BB-3295B25E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F1AD-AED9-4007-9B0C-8385A00E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D9D1-2EBC-4590-928D-AE12151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3A2C-AAEA-4956-8AF2-C214B27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51F2-B281-4C23-B15B-34D2664F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75A95-DC7A-41EC-89F7-5E031A28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20F1-6135-48A8-B98B-2309E4C3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F231-3DC8-40D1-B501-385CC6FD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8FE7-C5D3-42BD-A73E-8337557C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03251-679B-4A0E-A189-1A081F1F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3F0F0-9F9F-4AC4-B5E2-5DF76673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7EBE-76CE-496F-B433-2909A8B9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8E92-70CF-46CD-AC4B-19E3ADD1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AB5E-C66A-4FB8-A369-B8D227D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BD07-52CA-4252-86B0-51720E7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9098-51F5-4E41-A82F-B129138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987A-6FC7-480A-A9C7-423D2A91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E793-F81E-4CD3-A0F5-014ADA5A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0CE2-B4F2-4300-8E9F-B515A711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B57D-BD10-402B-BBAD-81B3D714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7582-F019-475F-997F-2C991578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5A8C-76AA-4FFD-9A39-1D88A16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5079-38D7-43A4-80FA-70E28D9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0990-819F-4CE8-8BBF-5C69655D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8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409B-A86E-43A8-BF2B-4DC4AB4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3919-6791-4684-B3A1-BC533DEC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8113-5C1E-4B48-8E66-5164CAA3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91AF-2C52-4147-BE76-5862413E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CFBF-58B5-4BC9-A66E-0D6E7461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0AF-EA7B-41E3-A29D-B131AEF7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1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74E-E27F-46CF-B775-6E846576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56FE-152C-4229-92E0-946D4437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8102-0B7F-46CD-A4C3-E1F006AB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AB522-DD4B-4991-843A-8490BA00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9C70-6B57-4F81-99C2-AD966D9E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AEC6E-4EAC-44A7-9868-88D314F6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9953-B19B-4A08-9A23-FAC9231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088C-8D69-4723-8FC3-8D736C0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4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A3EA-4CD1-46F1-83BC-7516B3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91A41-BC5F-4F74-BA61-5952119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CAE06-1958-4E95-89E0-AF5807BE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D3610-E521-4723-BD56-C466079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6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5FED-CABC-48FE-95B5-E1D54299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87441-1276-41BB-82A6-382A8E8A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0A37-54A5-410D-A2BF-6427B34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979-1EBA-43D8-B0F6-E8FA45FE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586E-BFE7-46CB-9EEA-E75C01DA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847B-D1F7-477D-B85B-75944141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CC98-5AB6-4E3A-8DEF-5DAD27FB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7A900-C1B9-48A8-B144-90D6A15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B88F-298A-4119-B3B1-77C93A8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1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F2F7-73BE-4949-8442-66397880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636BD-D5F5-48D6-A4E7-D94DA6DC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6B6F-998E-4988-9568-ACBE2BA1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E485-9177-4171-A113-1B0DB460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7866-B714-4512-9D4A-448280D2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E0F0-7AEB-4478-81FA-4B4D8B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1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2240-6553-47EF-9E24-BDCF0C95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D5F2-4C96-4312-B49F-7A1767C9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43EB-4279-4FCE-8975-4696E114D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B0A5-0024-4AB0-9E58-629712D8E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9438-4B94-4029-8C52-206FFDF0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A44470A-F835-41A1-AE1C-75DFC2DB08A1}"/>
              </a:ext>
            </a:extLst>
          </p:cNvPr>
          <p:cNvSpPr/>
          <p:nvPr/>
        </p:nvSpPr>
        <p:spPr>
          <a:xfrm>
            <a:off x="1671520" y="3646777"/>
            <a:ext cx="1610436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217315-4F6B-49E0-83E6-83483A0BA97E}"/>
              </a:ext>
            </a:extLst>
          </p:cNvPr>
          <p:cNvSpPr/>
          <p:nvPr/>
        </p:nvSpPr>
        <p:spPr>
          <a:xfrm>
            <a:off x="3291639" y="2978146"/>
            <a:ext cx="698310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98C61F-30BD-4BFC-BCDB-64E7A8F05C74}"/>
              </a:ext>
            </a:extLst>
          </p:cNvPr>
          <p:cNvSpPr/>
          <p:nvPr/>
        </p:nvSpPr>
        <p:spPr>
          <a:xfrm>
            <a:off x="4863357" y="3646670"/>
            <a:ext cx="739424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F47AA4-78F4-4DA6-9217-1E88CF7FD5AB}"/>
              </a:ext>
            </a:extLst>
          </p:cNvPr>
          <p:cNvSpPr/>
          <p:nvPr/>
        </p:nvSpPr>
        <p:spPr>
          <a:xfrm>
            <a:off x="6385299" y="3645045"/>
            <a:ext cx="4334685" cy="406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EC7C70-DE7F-4F15-BE56-CDFC700380CD}"/>
              </a:ext>
            </a:extLst>
          </p:cNvPr>
          <p:cNvSpPr/>
          <p:nvPr/>
        </p:nvSpPr>
        <p:spPr>
          <a:xfrm>
            <a:off x="7995737" y="2970154"/>
            <a:ext cx="698310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D8E77C-5EA1-4379-B91A-1CDBBD9B36A5}"/>
              </a:ext>
            </a:extLst>
          </p:cNvPr>
          <p:cNvSpPr/>
          <p:nvPr/>
        </p:nvSpPr>
        <p:spPr>
          <a:xfrm>
            <a:off x="10319793" y="2968743"/>
            <a:ext cx="698310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422A2C-41AC-46B9-8EB7-CFF81A0C0EC9}"/>
              </a:ext>
            </a:extLst>
          </p:cNvPr>
          <p:cNvSpPr/>
          <p:nvPr/>
        </p:nvSpPr>
        <p:spPr>
          <a:xfrm>
            <a:off x="11018103" y="3645045"/>
            <a:ext cx="698310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41CFCA-ADED-4CF6-B2C7-2FB60B2A2A8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281956" y="3374991"/>
            <a:ext cx="0" cy="47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232105-C5B4-4365-8BE7-398DAA7EC38E}"/>
              </a:ext>
            </a:extLst>
          </p:cNvPr>
          <p:cNvCxnSpPr>
            <a:cxnSpLocks/>
          </p:cNvCxnSpPr>
          <p:nvPr/>
        </p:nvCxnSpPr>
        <p:spPr>
          <a:xfrm flipV="1">
            <a:off x="7995737" y="3350525"/>
            <a:ext cx="0" cy="2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AF4583-EB12-49DF-8563-6CDAE6803F2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1018103" y="3171161"/>
            <a:ext cx="0" cy="4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F7B04-EDF6-4667-86C7-D5DA1658700B}"/>
              </a:ext>
            </a:extLst>
          </p:cNvPr>
          <p:cNvSpPr txBox="1"/>
          <p:nvPr/>
        </p:nvSpPr>
        <p:spPr>
          <a:xfrm>
            <a:off x="692140" y="361209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Haupt</a:t>
            </a:r>
            <a:br>
              <a:rPr lang="de-DE" sz="1200" dirty="0"/>
            </a:br>
            <a:r>
              <a:rPr lang="de-DE" sz="1200" dirty="0" err="1"/>
              <a:t>programm</a:t>
            </a:r>
            <a:endParaRPr lang="de-DE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0943E0-D184-4241-B59A-53279220610A}"/>
              </a:ext>
            </a:extLst>
          </p:cNvPr>
          <p:cNvSpPr txBox="1"/>
          <p:nvPr/>
        </p:nvSpPr>
        <p:spPr>
          <a:xfrm>
            <a:off x="692139" y="2992605"/>
            <a:ext cx="89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Thread T1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8DBF06-2152-43A2-9649-5BBC186D8F52}"/>
              </a:ext>
            </a:extLst>
          </p:cNvPr>
          <p:cNvSpPr txBox="1"/>
          <p:nvPr/>
        </p:nvSpPr>
        <p:spPr>
          <a:xfrm>
            <a:off x="2046054" y="3101002"/>
            <a:ext cx="12202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pthread_create</a:t>
            </a:r>
            <a:r>
              <a:rPr lang="de-DE" sz="1050" dirty="0"/>
              <a:t>();</a:t>
            </a:r>
            <a:br>
              <a:rPr lang="de-DE" sz="1050" dirty="0"/>
            </a:br>
            <a:r>
              <a:rPr lang="de-DE" sz="1050" dirty="0" err="1"/>
              <a:t>pthread_join</a:t>
            </a:r>
            <a:r>
              <a:rPr lang="de-DE" sz="1050" dirty="0"/>
              <a:t>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E0779-BDB4-436E-99D6-6AEAD202ED98}"/>
              </a:ext>
            </a:extLst>
          </p:cNvPr>
          <p:cNvSpPr txBox="1"/>
          <p:nvPr/>
        </p:nvSpPr>
        <p:spPr>
          <a:xfrm>
            <a:off x="6812399" y="2889419"/>
            <a:ext cx="11833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pthread_create</a:t>
            </a:r>
            <a:r>
              <a:rPr lang="de-DE" sz="1050" dirty="0"/>
              <a:t>()</a:t>
            </a:r>
            <a:br>
              <a:rPr lang="de-DE" sz="1050" dirty="0"/>
            </a:br>
            <a:r>
              <a:rPr lang="de-DE" sz="1050" dirty="0"/>
              <a:t>…</a:t>
            </a:r>
            <a:br>
              <a:rPr lang="de-DE" sz="1050" dirty="0"/>
            </a:br>
            <a:r>
              <a:rPr lang="de-DE" sz="1050" dirty="0" err="1"/>
              <a:t>pthread_join</a:t>
            </a:r>
            <a:r>
              <a:rPr lang="de-DE" sz="1050" dirty="0"/>
              <a:t>();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2A97B9-DC9B-4BCC-954F-B92AE2543022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3281956" y="3849088"/>
            <a:ext cx="1581401" cy="10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FB8859-BCD9-4BBF-ADB7-1051FBBC16E2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8694047" y="3171161"/>
            <a:ext cx="1625746" cy="141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F02A2F-C1CD-4D25-85FA-F80741AA9A1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10719984" y="3847463"/>
            <a:ext cx="298119" cy="8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1B70DA2-A210-40A6-8D82-3C7138ED13DE}"/>
              </a:ext>
            </a:extLst>
          </p:cNvPr>
          <p:cNvSpPr/>
          <p:nvPr/>
        </p:nvSpPr>
        <p:spPr>
          <a:xfrm>
            <a:off x="4178386" y="2978146"/>
            <a:ext cx="698310" cy="4048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8CCE99-5AF9-4905-8DA6-0DFF9F1F92A8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876696" y="3180564"/>
            <a:ext cx="0" cy="4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06F57AE-D4CD-418F-9412-AB8FDBF5E016}"/>
              </a:ext>
            </a:extLst>
          </p:cNvPr>
          <p:cNvCxnSpPr>
            <a:cxnSpLocks/>
            <a:stCxn id="41" idx="3"/>
            <a:endCxn id="73" idx="1"/>
          </p:cNvCxnSpPr>
          <p:nvPr/>
        </p:nvCxnSpPr>
        <p:spPr>
          <a:xfrm>
            <a:off x="3989949" y="3180564"/>
            <a:ext cx="188437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1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2</cp:revision>
  <dcterms:created xsi:type="dcterms:W3CDTF">2020-11-18T20:41:37Z</dcterms:created>
  <dcterms:modified xsi:type="dcterms:W3CDTF">2020-11-18T22:35:09Z</dcterms:modified>
</cp:coreProperties>
</file>