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53AD-EDA0-4B47-87D8-8DEA8D12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BBBC3-2797-4DA2-A5BB-3295B25E6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F1AD-AED9-4007-9B0C-8385A00E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D9D1-2EBC-4590-928D-AE121512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3A2C-AAEA-4956-8AF2-C214B278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7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51F2-B281-4C23-B15B-34D2664F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75A95-DC7A-41EC-89F7-5E031A28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20F1-6135-48A8-B98B-2309E4C3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F231-3DC8-40D1-B501-385CC6FD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8FE7-C5D3-42BD-A73E-8337557C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4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03251-679B-4A0E-A189-1A081F1F5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3F0F0-9F9F-4AC4-B5E2-5DF76673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7EBE-76CE-496F-B433-2909A8B9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8E92-70CF-46CD-AC4B-19E3ADD1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AB5E-C66A-4FB8-A369-B8D227D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2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BD07-52CA-4252-86B0-51720E73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9098-51F5-4E41-A82F-B1291388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987A-6FC7-480A-A9C7-423D2A91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E793-F81E-4CD3-A0F5-014ADA5A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0CE2-B4F2-4300-8E9F-B515A711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B57D-BD10-402B-BBAD-81B3D714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67582-F019-475F-997F-2C991578E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5A8C-76AA-4FFD-9A39-1D88A165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5079-38D7-43A4-80FA-70E28D9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0990-819F-4CE8-8BBF-5C69655D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87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409B-A86E-43A8-BF2B-4DC4AB4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3919-6791-4684-B3A1-BC533DEC5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8113-5C1E-4B48-8E66-5164CAA3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91AF-2C52-4147-BE76-5862413E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CFBF-58B5-4BC9-A66E-0D6E7461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E0AF-EA7B-41E3-A29D-B131AEF7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12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74E-E27F-46CF-B775-6E846576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356FE-152C-4229-92E0-946D4437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8102-0B7F-46CD-A4C3-E1F006AB6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AB522-DD4B-4991-843A-8490BA00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99C70-6B57-4F81-99C2-AD966D9E8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AEC6E-4EAC-44A7-9868-88D314F6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19953-B19B-4A08-9A23-FAC9231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2088C-8D69-4723-8FC3-8D736C08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4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A3EA-4CD1-46F1-83BC-7516B3AB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91A41-BC5F-4F74-BA61-5952119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CAE06-1958-4E95-89E0-AF5807BE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D3610-E521-4723-BD56-C466079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63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5FED-CABC-48FE-95B5-E1D54299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87441-1276-41BB-82A6-382A8E8A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0A37-54A5-410D-A2BF-6427B34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979-1EBA-43D8-B0F6-E8FA45FE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586E-BFE7-46CB-9EEA-E75C01DA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C847B-D1F7-477D-B85B-75944141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CC98-5AB6-4E3A-8DEF-5DAD27FB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7A900-C1B9-48A8-B144-90D6A152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B88F-298A-4119-B3B1-77C93A8D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1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F2F7-73BE-4949-8442-66397880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636BD-D5F5-48D6-A4E7-D94DA6DC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F6B6F-998E-4988-9568-ACBE2BA16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E485-9177-4171-A113-1B0DB460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47866-B714-4512-9D4A-448280D2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4E0F0-7AEB-4478-81FA-4B4D8B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11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2240-6553-47EF-9E24-BDCF0C95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D5F2-4C96-4312-B49F-7A1767C9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43EB-4279-4FCE-8975-4696E114D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43A2-C796-46B4-83FF-246D9FEAC657}" type="datetimeFigureOut">
              <a:rPr lang="de-DE" smtClean="0"/>
              <a:t>18.11.2020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B0A5-0024-4AB0-9E58-629712D8E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9438-4B94-4029-8C52-206FFDF07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C7DB-24CD-49FB-84F2-F57A2364F0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0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tent Placeholder 5">
            <a:extLst>
              <a:ext uri="{FF2B5EF4-FFF2-40B4-BE49-F238E27FC236}">
                <a16:creationId xmlns:a16="http://schemas.microsoft.com/office/drawing/2014/main" id="{C3AC76DE-418F-4D67-82A8-8A1D12162DAD}"/>
              </a:ext>
            </a:extLst>
          </p:cNvPr>
          <p:cNvSpPr txBox="1">
            <a:spLocks/>
          </p:cNvSpPr>
          <p:nvPr/>
        </p:nvSpPr>
        <p:spPr>
          <a:xfrm>
            <a:off x="2311325" y="2094931"/>
            <a:ext cx="11377084" cy="5731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4363" indent="-34290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u="sng" dirty="0"/>
              <a:t>Thread 1				Thread 2			</a:t>
            </a:r>
            <a:br>
              <a:rPr lang="de-DE" sz="1600" b="1" u="sng" dirty="0"/>
            </a:br>
            <a:r>
              <a:rPr lang="de-DE" sz="1600" dirty="0" err="1"/>
              <a:t>call</a:t>
            </a:r>
            <a:r>
              <a:rPr lang="de-DE" sz="1600" dirty="0"/>
              <a:t> </a:t>
            </a:r>
            <a:r>
              <a:rPr lang="de-D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lock()</a:t>
            </a:r>
            <a:br>
              <a:rPr lang="de-DE" sz="1600" dirty="0"/>
            </a:br>
            <a:r>
              <a:rPr lang="de-DE" sz="1600" dirty="0" err="1"/>
              <a:t>while</a:t>
            </a:r>
            <a:r>
              <a:rPr lang="de-DE" sz="1600" dirty="0"/>
              <a:t> (</a:t>
            </a:r>
            <a:r>
              <a:rPr lang="de-DE" sz="1600" dirty="0" err="1"/>
              <a:t>flag</a:t>
            </a:r>
            <a:r>
              <a:rPr lang="de-DE" sz="1600" dirty="0"/>
              <a:t>==1)</a:t>
            </a:r>
            <a:br>
              <a:rPr lang="de-DE" sz="1600" dirty="0"/>
            </a:br>
            <a:r>
              <a:rPr lang="de-DE" sz="1600" dirty="0" err="1"/>
              <a:t>interrupt</a:t>
            </a:r>
            <a:r>
              <a:rPr lang="de-DE" sz="1600" dirty="0"/>
              <a:t>: switch </a:t>
            </a:r>
            <a:r>
              <a:rPr lang="de-DE" sz="1600" dirty="0" err="1"/>
              <a:t>to</a:t>
            </a:r>
            <a:r>
              <a:rPr lang="de-DE" sz="1600" dirty="0"/>
              <a:t> Thread 2</a:t>
            </a:r>
            <a:br>
              <a:rPr lang="de-DE" sz="1600" dirty="0"/>
            </a:br>
            <a:r>
              <a:rPr lang="de-DE" sz="1600" dirty="0"/>
              <a:t>						</a:t>
            </a:r>
            <a:r>
              <a:rPr lang="de-DE" sz="1600" dirty="0" err="1"/>
              <a:t>call</a:t>
            </a:r>
            <a:r>
              <a:rPr lang="de-DE" sz="1600" dirty="0"/>
              <a:t> </a:t>
            </a:r>
            <a:r>
              <a:rPr lang="de-D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lock()</a:t>
            </a:r>
            <a:br>
              <a:rPr lang="de-DE" sz="1600" dirty="0"/>
            </a:br>
            <a:r>
              <a:rPr lang="de-DE" sz="1600" dirty="0"/>
              <a:t>						</a:t>
            </a:r>
            <a:r>
              <a:rPr lang="de-DE" sz="1600" dirty="0" err="1"/>
              <a:t>while</a:t>
            </a:r>
            <a:r>
              <a:rPr lang="de-DE" sz="1600" dirty="0"/>
              <a:t> (</a:t>
            </a:r>
            <a:r>
              <a:rPr lang="de-DE" sz="1600" dirty="0" err="1"/>
              <a:t>flag</a:t>
            </a:r>
            <a:r>
              <a:rPr lang="de-DE" sz="1600" dirty="0"/>
              <a:t>==1)</a:t>
            </a:r>
            <a:br>
              <a:rPr lang="de-DE" sz="1600" dirty="0"/>
            </a:br>
            <a:r>
              <a:rPr lang="de-DE" sz="1600" dirty="0"/>
              <a:t>						</a:t>
            </a:r>
            <a:r>
              <a:rPr lang="de-DE" sz="1600" dirty="0" err="1"/>
              <a:t>flag</a:t>
            </a:r>
            <a:r>
              <a:rPr lang="de-DE" sz="1600" dirty="0"/>
              <a:t> = 1;</a:t>
            </a:r>
            <a:br>
              <a:rPr lang="de-DE" sz="1600" dirty="0"/>
            </a:br>
            <a:r>
              <a:rPr lang="de-DE" sz="1600" dirty="0"/>
              <a:t>						</a:t>
            </a:r>
            <a:r>
              <a:rPr lang="de-DE" sz="1600" dirty="0" err="1"/>
              <a:t>interrupt</a:t>
            </a:r>
            <a:r>
              <a:rPr lang="de-DE" sz="1600" dirty="0"/>
              <a:t>: switch </a:t>
            </a:r>
            <a:r>
              <a:rPr lang="de-DE" sz="1600" dirty="0" err="1"/>
              <a:t>to</a:t>
            </a:r>
            <a:r>
              <a:rPr lang="de-DE" sz="1600" dirty="0"/>
              <a:t> Thread 1</a:t>
            </a:r>
            <a:br>
              <a:rPr lang="de-DE" sz="1600" dirty="0"/>
            </a:br>
            <a:r>
              <a:rPr lang="de-DE" sz="1600" dirty="0" err="1"/>
              <a:t>flag</a:t>
            </a:r>
            <a:r>
              <a:rPr lang="de-DE" sz="1600" dirty="0"/>
              <a:t> = 1; // wird jetzt nochmal gemacht</a:t>
            </a:r>
          </a:p>
        </p:txBody>
      </p:sp>
    </p:spTree>
    <p:extLst>
      <p:ext uri="{BB962C8B-B14F-4D97-AF65-F5344CB8AC3E}">
        <p14:creationId xmlns:p14="http://schemas.microsoft.com/office/powerpoint/2010/main" val="273501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5</cp:revision>
  <dcterms:created xsi:type="dcterms:W3CDTF">2020-11-18T20:41:37Z</dcterms:created>
  <dcterms:modified xsi:type="dcterms:W3CDTF">2020-11-18T22:45:38Z</dcterms:modified>
</cp:coreProperties>
</file>