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7518-AAC2-47CB-808A-D760789ED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CA669-D03E-4499-9DFC-E31019F16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9C52E-3CCE-4780-9D04-97769F93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24A3-D871-4712-892D-C2D7552C0BD2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0CEA-7DC5-4C0E-B03D-9CA77C83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8C51C-C205-49A1-94BC-B04285B5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3A9D-0D15-4280-A013-B93236CF4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2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346A-9B9D-4121-A38C-382079FB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966C9-79BA-4B2E-8510-CF210EE48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C3DF9-5751-4F6C-B280-0C495B5B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24A3-D871-4712-892D-C2D7552C0BD2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9074-A3D2-4AFE-8DAA-0798AB61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4D963-3D13-4EF4-9849-3629600B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3A9D-0D15-4280-A013-B93236CF4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07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C7E4C-0BB3-4CEE-8898-021E02AA0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95A61-758C-4714-9B75-1CED5EB4F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35C45-F1E4-4DE8-B332-EED70094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24A3-D871-4712-892D-C2D7552C0BD2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0A9F0-9460-481B-8E72-09CC489A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21065-E0EE-4EC0-A951-75E1D33F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3A9D-0D15-4280-A013-B93236CF4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86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3F10-58ED-403C-98F8-4DB38A7A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0EB4-3482-4DE0-B147-6523BE378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EE985-B41C-40B4-B1C3-C3025766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24A3-D871-4712-892D-C2D7552C0BD2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9590-23A0-46E9-B46C-F1A54EB0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2270E-A0D6-4798-B0F6-1607CC41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3A9D-0D15-4280-A013-B93236CF4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91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0071-F75D-4E79-85D3-41C6126C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94E51-7BA4-4A2B-BFA3-62E820F76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FAC4C-402E-42E8-9B7C-9696C3FB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24A3-D871-4712-892D-C2D7552C0BD2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8623C-5D9E-4E28-8CC6-FBEDCE76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A337-A5C4-4DEE-A35E-16E8A397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3A9D-0D15-4280-A013-B93236CF4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91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FA8A-EBC6-4742-9F30-22DEDDEF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E7AD-94F9-4666-BB6A-102DF5B30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F0AE4-7185-4B2A-B9F5-5C46EF734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076C7-B28A-45CD-95D9-2E77B27F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24A3-D871-4712-892D-C2D7552C0BD2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1BEFE-1F64-4D00-A05F-F0A5F4D0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6DB40-6968-4BBA-8CAB-F74A4303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3A9D-0D15-4280-A013-B93236CF4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49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4F0F-835E-4810-A196-A7160B72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A03C5-C18E-4344-BB0A-5B19A2DC6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DAAC3-F019-40BF-9FA2-3E24B22A9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CBD82-F78B-4F0F-ACD9-230CF9306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B1B12-0C4D-4ADA-ABED-9FE1785FA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A3840-3EEC-4263-9A40-38C85A1A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24A3-D871-4712-892D-C2D7552C0BD2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EBA5B-BBB3-48E9-B55E-DB004877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5FD78-B096-46A6-8CB2-ABCE9EE9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3A9D-0D15-4280-A013-B93236CF4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66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F4A3-247C-4540-8E3A-E0D85632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822D0-8227-40D6-92A8-AEA35518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24A3-D871-4712-892D-C2D7552C0BD2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1BD3C-D110-49B9-A920-B5BB6DD4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75BDB-D761-446C-8C6F-2B0E1742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3A9D-0D15-4280-A013-B93236CF4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42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621FD-F7DC-47AE-88C8-DC61CB60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24A3-D871-4712-892D-C2D7552C0BD2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3B3BB-0079-418B-9B97-E869C1FF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F162E-B68E-48D2-BF1B-39D3204D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3A9D-0D15-4280-A013-B93236CF4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26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7115-C8D4-4468-B199-26F89894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51959-D8CE-4089-824B-6CC969D23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1812C-E5A4-4C04-B094-66964A8F3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5791F-E0DA-4D04-96D4-58FBACE0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24A3-D871-4712-892D-C2D7552C0BD2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3E8AB-E3F6-40FF-960C-1CEA594F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26574-B703-4FF3-A23C-31E281E6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3A9D-0D15-4280-A013-B93236CF4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30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64FB-0EA8-4092-AAF0-D4CB8F22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9FA19-9466-40CA-B0BD-67DF04B81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626F3-44E9-4F76-BC33-AD5D87DA3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2F9FF-367D-44F3-832D-BD4D97E6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24A3-D871-4712-892D-C2D7552C0BD2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7249A-8DC3-457F-A2CB-28C78D72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560FB-B745-4D6B-BF37-21F48329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3A9D-0D15-4280-A013-B93236CF4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88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20D8C-98F6-445B-B7BF-3EEDC3B4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1CD4F-508A-44E7-8FC7-514FF3052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783B7-3BFD-490B-B2F8-3F0A935C2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24A3-D871-4712-892D-C2D7552C0BD2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FC89-4474-4726-A086-DCAAFA683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C807C-EDDA-4082-816B-2ECA5EC78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23A9D-0D15-4280-A013-B93236CF4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92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Head with Gears">
            <a:extLst>
              <a:ext uri="{FF2B5EF4-FFF2-40B4-BE49-F238E27FC236}">
                <a16:creationId xmlns:a16="http://schemas.microsoft.com/office/drawing/2014/main" id="{B02E28E6-6F3A-4F38-A2E6-B930C8A78F6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697" y="3367672"/>
            <a:ext cx="914400" cy="914400"/>
          </a:xfrm>
          <a:prstGeom prst="rect">
            <a:avLst/>
          </a:prstGeom>
        </p:spPr>
      </p:pic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DB39BB03-3F60-4143-A0CF-590CCF737AA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5172" y="3111361"/>
            <a:ext cx="1465312" cy="1465312"/>
          </a:xfrm>
          <a:prstGeom prst="rect">
            <a:avLst/>
          </a:prstGeom>
        </p:spPr>
      </p:pic>
      <p:pic>
        <p:nvPicPr>
          <p:cNvPr id="6" name="Graphic 5" descr="Internet">
            <a:extLst>
              <a:ext uri="{FF2B5EF4-FFF2-40B4-BE49-F238E27FC236}">
                <a16:creationId xmlns:a16="http://schemas.microsoft.com/office/drawing/2014/main" id="{B15AE2F1-FAAD-4379-AA82-CD3AEF71F124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2980" y="3171169"/>
            <a:ext cx="1465311" cy="1465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B092BF-4986-444E-AACC-3FE231590663}"/>
              </a:ext>
            </a:extLst>
          </p:cNvPr>
          <p:cNvSpPr txBox="1"/>
          <p:nvPr/>
        </p:nvSpPr>
        <p:spPr>
          <a:xfrm>
            <a:off x="847479" y="282134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dirty="0"/>
              <a:t>Idee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3CC45-9574-437D-8465-821A65FFA0F1}"/>
              </a:ext>
            </a:extLst>
          </p:cNvPr>
          <p:cNvSpPr txBox="1"/>
          <p:nvPr/>
        </p:nvSpPr>
        <p:spPr>
          <a:xfrm>
            <a:off x="5150993" y="2801836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dirty="0"/>
              <a:t>Projekt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CAF80-F7FD-4413-80F6-15D0EF63486C}"/>
              </a:ext>
            </a:extLst>
          </p:cNvPr>
          <p:cNvSpPr txBox="1"/>
          <p:nvPr/>
        </p:nvSpPr>
        <p:spPr>
          <a:xfrm>
            <a:off x="9338048" y="2821344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dirty="0"/>
              <a:t>Software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65FE9-9E9D-4761-93C5-8BC9308AD47E}"/>
              </a:ext>
            </a:extLst>
          </p:cNvPr>
          <p:cNvSpPr txBox="1"/>
          <p:nvPr/>
        </p:nvSpPr>
        <p:spPr>
          <a:xfrm>
            <a:off x="2794443" y="3349825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6600" dirty="0"/>
              <a:t>➟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F7723D-4956-4BD7-8EB2-9E55B0643EC1}"/>
              </a:ext>
            </a:extLst>
          </p:cNvPr>
          <p:cNvSpPr txBox="1"/>
          <p:nvPr/>
        </p:nvSpPr>
        <p:spPr>
          <a:xfrm>
            <a:off x="7269290" y="3360516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6600" dirty="0"/>
              <a:t>➟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3237B8-FA15-44A9-A9FA-26B77C963343}"/>
              </a:ext>
            </a:extLst>
          </p:cNvPr>
          <p:cNvSpPr txBox="1"/>
          <p:nvPr/>
        </p:nvSpPr>
        <p:spPr>
          <a:xfrm>
            <a:off x="3523811" y="4566424"/>
            <a:ext cx="4511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dirty="0"/>
              <a:t>Organisatorisches System = </a:t>
            </a:r>
          </a:p>
          <a:p>
            <a:pPr algn="l"/>
            <a:r>
              <a:rPr lang="de-DE" sz="2400" b="1" dirty="0"/>
              <a:t>organisatorische Komplexität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976A1D-1929-4963-B7EC-5D3A5E1AAA4D}"/>
              </a:ext>
            </a:extLst>
          </p:cNvPr>
          <p:cNvSpPr txBox="1"/>
          <p:nvPr/>
        </p:nvSpPr>
        <p:spPr>
          <a:xfrm>
            <a:off x="8275214" y="4566424"/>
            <a:ext cx="3724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dirty="0"/>
              <a:t>Technisches System = </a:t>
            </a:r>
            <a:br>
              <a:rPr lang="de-DE" sz="2400" dirty="0"/>
            </a:br>
            <a:r>
              <a:rPr lang="de-DE" sz="2400" b="1" dirty="0"/>
              <a:t>technische Komplexität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BA110-42FD-42C4-845E-AA05747B6BDF}"/>
              </a:ext>
            </a:extLst>
          </p:cNvPr>
          <p:cNvSpPr txBox="1"/>
          <p:nvPr/>
        </p:nvSpPr>
        <p:spPr>
          <a:xfrm>
            <a:off x="0" y="0"/>
            <a:ext cx="629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idea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2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Heil</dc:creator>
  <cp:lastModifiedBy>Andreas Heil</cp:lastModifiedBy>
  <cp:revision>1</cp:revision>
  <dcterms:created xsi:type="dcterms:W3CDTF">2021-03-14T09:31:12Z</dcterms:created>
  <dcterms:modified xsi:type="dcterms:W3CDTF">2021-03-14T09:45:20Z</dcterms:modified>
</cp:coreProperties>
</file>