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170" d="100"/>
          <a:sy n="170" d="100"/>
        </p:scale>
        <p:origin x="149" y="7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2T19:57:43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2216 0 0,'0'0'216'0'0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5EF43-D989-41E3-BB9C-4C9820C70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EFD01-1A86-4BA2-AA7F-0A9E546A3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4AD73-000E-40D5-B285-6AEAE80A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36F8-AC2B-43BC-81C9-EB258B4FA624}" type="datetimeFigureOut">
              <a:rPr lang="de-DE" smtClean="0"/>
              <a:t>12.03.2021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76303-993C-476D-9933-F48B40690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78D8B-DE1F-4B0C-A9FB-12A3D421E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9AA1C-5403-4B14-980C-B4FAE04D2A3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008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67230-47F7-48CD-AD13-46E6798F5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647E49-9575-4955-B8B8-A656A2751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5ECE1-54BA-4C50-922B-93E22C0A3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36F8-AC2B-43BC-81C9-EB258B4FA624}" type="datetimeFigureOut">
              <a:rPr lang="de-DE" smtClean="0"/>
              <a:t>12.03.2021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ACAD9-2B9D-4A25-B457-10E02E54C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99746-2F93-4E10-8780-D61044D8D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9AA1C-5403-4B14-980C-B4FAE04D2A3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0023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D4D584-F947-4B26-AA73-8292D504D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0827C-9BBA-48C4-8568-0BCE8E7DB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5DB8F-A8AC-48B4-BA15-FB088D4E9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36F8-AC2B-43BC-81C9-EB258B4FA624}" type="datetimeFigureOut">
              <a:rPr lang="de-DE" smtClean="0"/>
              <a:t>12.03.2021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AA544-1110-4DF5-AED9-8042A9871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91631-8B30-42B7-BFD5-2439B00D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9AA1C-5403-4B14-980C-B4FAE04D2A3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6919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E8FAF-BC3E-4D48-8D5F-C6D9D2611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2C032-A4D6-4406-A813-253D43DE4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9F4E8-C990-4440-B2F3-D3874C171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36F8-AC2B-43BC-81C9-EB258B4FA624}" type="datetimeFigureOut">
              <a:rPr lang="de-DE" smtClean="0"/>
              <a:t>12.03.2021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D16FA-C570-4236-9C1A-27131D733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F42FE-1C3C-452A-AD44-06D323D67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9AA1C-5403-4B14-980C-B4FAE04D2A3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4910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AE584-436F-4C4C-B06F-91BB3496C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5701B-19DE-4BA3-B3C3-9D17D2083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BF03A-5516-49B2-9D31-F95B3C904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36F8-AC2B-43BC-81C9-EB258B4FA624}" type="datetimeFigureOut">
              <a:rPr lang="de-DE" smtClean="0"/>
              <a:t>12.03.2021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5A5F8-93CE-4C5A-8786-6E8EE715E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9D809-C26A-46E2-AFD7-7E13730AD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9AA1C-5403-4B14-980C-B4FAE04D2A3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23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7A420-8061-4DCB-9E92-D03511E0E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A5108-7624-438B-B5C5-1534DA82C8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602A6-11A4-44AC-A609-5C4CBFD25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E5133-0AB6-47B5-AE35-96C7CDD5C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36F8-AC2B-43BC-81C9-EB258B4FA624}" type="datetimeFigureOut">
              <a:rPr lang="de-DE" smtClean="0"/>
              <a:t>12.03.2021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F454B-1042-4F21-B106-89160C4F6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B93D8-3E75-4FE8-A0B2-02C5D750B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9AA1C-5403-4B14-980C-B4FAE04D2A3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796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9D4D3-DFA9-4427-B27C-F1432D7A3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D15D9-2304-45E9-BA93-BABACB192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CD8B6D-2974-4110-81EB-BE34421B9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51D7E5-5DFA-4921-B505-41F0CABCA6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5D727-50E3-4B4C-8EFC-2B447EB40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04FEA8-5799-4631-B136-DD45B0450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36F8-AC2B-43BC-81C9-EB258B4FA624}" type="datetimeFigureOut">
              <a:rPr lang="de-DE" smtClean="0"/>
              <a:t>12.03.2021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5EFD22-DDFE-4CB2-8817-ADDC26485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00026F-CD40-4554-996D-9BEF33F38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9AA1C-5403-4B14-980C-B4FAE04D2A3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4550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B4BA1-8EC2-499F-A3DF-56E251376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4EF9DC-3E1A-4B9B-90D3-868E41FBE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36F8-AC2B-43BC-81C9-EB258B4FA624}" type="datetimeFigureOut">
              <a:rPr lang="de-DE" smtClean="0"/>
              <a:t>12.03.2021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29BD09-6908-4175-BDA2-7A87256FC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CEFE9C-4CF9-4BDC-8F5A-13ED2434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9AA1C-5403-4B14-980C-B4FAE04D2A3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0270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393A6C-B510-47EC-BE25-537F0BAA4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36F8-AC2B-43BC-81C9-EB258B4FA624}" type="datetimeFigureOut">
              <a:rPr lang="de-DE" smtClean="0"/>
              <a:t>12.03.2021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6D5EFC-7017-425C-A49E-3B86ECDA9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7A1B23-188C-4453-BF76-4C8D7C656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9AA1C-5403-4B14-980C-B4FAE04D2A3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992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D97C4-F7B1-4BD8-82B6-813AF1F30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D6875-DF1F-4EFE-BBCE-B0DB1BEFE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533607-D2A5-4530-889D-B41ECEB42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2D9C90-C9A0-429D-9C26-48B41606F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36F8-AC2B-43BC-81C9-EB258B4FA624}" type="datetimeFigureOut">
              <a:rPr lang="de-DE" smtClean="0"/>
              <a:t>12.03.2021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89B26-F3DC-4637-A9A2-12402A147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97DDD-4DF0-4DBD-8CC5-44D78BF5C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9AA1C-5403-4B14-980C-B4FAE04D2A3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4928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917A5-89D2-42E6-AD24-BC7F3DC79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0D7701-6E39-4AE1-9089-8F6AF88AA8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F947B1-B146-4F0A-A5B1-AA405B855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ADAA4-E0D2-44D6-BA14-819960301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36F8-AC2B-43BC-81C9-EB258B4FA624}" type="datetimeFigureOut">
              <a:rPr lang="de-DE" smtClean="0"/>
              <a:t>12.03.2021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8A25E-EB47-451C-8F5A-9A6CD9E6C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3811D-FDEA-4E22-9BA1-09BF931D4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9AA1C-5403-4B14-980C-B4FAE04D2A3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899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65CC42-B5FE-4CEA-9841-66B5F6D5B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C31C0-9335-4AE4-93B0-E8749CD3B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F324D-CE7D-47D7-8DB2-E7F81FEE0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536F8-AC2B-43BC-81C9-EB258B4FA624}" type="datetimeFigureOut">
              <a:rPr lang="de-DE" smtClean="0"/>
              <a:t>12.03.2021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0526D-06AE-4B95-8559-E5D5FDC425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4D46E-8E6B-451F-BC07-910D758AE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9AA1C-5403-4B14-980C-B4FAE04D2A3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4982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912394-E488-482F-BF0F-F1B86032FA44}"/>
              </a:ext>
            </a:extLst>
          </p:cNvPr>
          <p:cNvSpPr txBox="1"/>
          <p:nvPr/>
        </p:nvSpPr>
        <p:spPr>
          <a:xfrm>
            <a:off x="0" y="0"/>
            <a:ext cx="157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CSS Box 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69825A-389B-4417-9227-CA1F32F36265}"/>
              </a:ext>
            </a:extLst>
          </p:cNvPr>
          <p:cNvSpPr/>
          <p:nvPr/>
        </p:nvSpPr>
        <p:spPr>
          <a:xfrm>
            <a:off x="3469929" y="2711256"/>
            <a:ext cx="2252060" cy="7946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Element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007E15F-7398-4827-AAF4-106FAFD049BF}"/>
              </a:ext>
            </a:extLst>
          </p:cNvPr>
          <p:cNvCxnSpPr>
            <a:cxnSpLocks/>
          </p:cNvCxnSpPr>
          <p:nvPr/>
        </p:nvCxnSpPr>
        <p:spPr>
          <a:xfrm>
            <a:off x="3773398" y="2711256"/>
            <a:ext cx="0" cy="7946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B6497A-77C7-4F53-91FE-4632EF690E50}"/>
              </a:ext>
            </a:extLst>
          </p:cNvPr>
          <p:cNvCxnSpPr>
            <a:cxnSpLocks/>
          </p:cNvCxnSpPr>
          <p:nvPr/>
        </p:nvCxnSpPr>
        <p:spPr>
          <a:xfrm flipH="1">
            <a:off x="3469930" y="3310874"/>
            <a:ext cx="22520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1D93935-085B-453D-A63E-2C8D13C20F0E}"/>
              </a:ext>
            </a:extLst>
          </p:cNvPr>
          <p:cNvSpPr txBox="1"/>
          <p:nvPr/>
        </p:nvSpPr>
        <p:spPr>
          <a:xfrm>
            <a:off x="5239165" y="3259645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>
                <a:solidFill>
                  <a:schemeClr val="accent1"/>
                </a:solidFill>
              </a:rPr>
              <a:t>width</a:t>
            </a:r>
            <a:endParaRPr lang="de-DE" sz="1000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0E661F-3F64-4D45-A337-AAFD643B493F}"/>
              </a:ext>
            </a:extLst>
          </p:cNvPr>
          <p:cNvSpPr txBox="1"/>
          <p:nvPr/>
        </p:nvSpPr>
        <p:spPr>
          <a:xfrm>
            <a:off x="3726479" y="2764844"/>
            <a:ext cx="5164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>
                <a:solidFill>
                  <a:schemeClr val="accent1"/>
                </a:solidFill>
              </a:rPr>
              <a:t>height</a:t>
            </a:r>
            <a:endParaRPr lang="de-DE" sz="1000" dirty="0">
              <a:solidFill>
                <a:schemeClr val="accent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9124B3-2E99-49CD-A14D-5EBF83FBCCED}"/>
              </a:ext>
            </a:extLst>
          </p:cNvPr>
          <p:cNvSpPr/>
          <p:nvPr/>
        </p:nvSpPr>
        <p:spPr>
          <a:xfrm>
            <a:off x="3191391" y="2339789"/>
            <a:ext cx="2809136" cy="1541696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41CF12-3660-4D2F-B01B-78FFD6CC764F}"/>
              </a:ext>
            </a:extLst>
          </p:cNvPr>
          <p:cNvSpPr txBox="1"/>
          <p:nvPr/>
        </p:nvSpPr>
        <p:spPr>
          <a:xfrm>
            <a:off x="4936838" y="2402412"/>
            <a:ext cx="6046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>
                <a:solidFill>
                  <a:schemeClr val="accent6">
                    <a:lumMod val="50000"/>
                  </a:schemeClr>
                </a:solidFill>
              </a:rPr>
              <a:t>padding</a:t>
            </a:r>
            <a:endParaRPr lang="de-DE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2B2231C-95DD-4E23-9D3F-CEF9E3594783}"/>
              </a:ext>
            </a:extLst>
          </p:cNvPr>
          <p:cNvCxnSpPr>
            <a:cxnSpLocks/>
          </p:cNvCxnSpPr>
          <p:nvPr/>
        </p:nvCxnSpPr>
        <p:spPr>
          <a:xfrm>
            <a:off x="5480577" y="2339789"/>
            <a:ext cx="0" cy="37146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B7B8DC1-D85C-4AF7-ACBE-3BEEEEC2332C}"/>
              </a:ext>
            </a:extLst>
          </p:cNvPr>
          <p:cNvSpPr/>
          <p:nvPr/>
        </p:nvSpPr>
        <p:spPr>
          <a:xfrm>
            <a:off x="2912852" y="1964169"/>
            <a:ext cx="3411747" cy="226717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04DEAB-E149-4BD4-A018-D7E511593A37}"/>
              </a:ext>
            </a:extLst>
          </p:cNvPr>
          <p:cNvCxnSpPr>
            <a:cxnSpLocks/>
          </p:cNvCxnSpPr>
          <p:nvPr/>
        </p:nvCxnSpPr>
        <p:spPr>
          <a:xfrm>
            <a:off x="5480577" y="1968322"/>
            <a:ext cx="0" cy="37146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6FB993D-3ECC-4CD5-88F7-547B8868116D}"/>
              </a:ext>
            </a:extLst>
          </p:cNvPr>
          <p:cNvSpPr txBox="1"/>
          <p:nvPr/>
        </p:nvSpPr>
        <p:spPr>
          <a:xfrm>
            <a:off x="4936838" y="2026356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>
                <a:solidFill>
                  <a:schemeClr val="bg1">
                    <a:lumMod val="50000"/>
                  </a:schemeClr>
                </a:solidFill>
              </a:rPr>
              <a:t>border</a:t>
            </a:r>
            <a:endParaRPr lang="de-DE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AE7D408-8116-4834-9458-FA0E55CBFE98}"/>
              </a:ext>
            </a:extLst>
          </p:cNvPr>
          <p:cNvSpPr/>
          <p:nvPr/>
        </p:nvSpPr>
        <p:spPr>
          <a:xfrm>
            <a:off x="2684253" y="1592702"/>
            <a:ext cx="3954112" cy="30370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3DF3DD1-C1AB-4F8C-AD79-87EBB44F9EEA}"/>
              </a:ext>
            </a:extLst>
          </p:cNvPr>
          <p:cNvCxnSpPr>
            <a:cxnSpLocks/>
          </p:cNvCxnSpPr>
          <p:nvPr/>
        </p:nvCxnSpPr>
        <p:spPr>
          <a:xfrm>
            <a:off x="5477371" y="1592702"/>
            <a:ext cx="0" cy="37146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19078CC-91EE-4675-B42A-FBA8672906AC}"/>
              </a:ext>
            </a:extLst>
          </p:cNvPr>
          <p:cNvSpPr txBox="1"/>
          <p:nvPr/>
        </p:nvSpPr>
        <p:spPr>
          <a:xfrm>
            <a:off x="4936838" y="1650736"/>
            <a:ext cx="5501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>
                <a:solidFill>
                  <a:schemeClr val="accent2">
                    <a:lumMod val="75000"/>
                  </a:schemeClr>
                </a:solidFill>
              </a:rPr>
              <a:t>margin</a:t>
            </a:r>
            <a:endParaRPr lang="de-DE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889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B51223F9-BABB-44E1-91DD-8F928853B8BB}"/>
              </a:ext>
            </a:extLst>
          </p:cNvPr>
          <p:cNvSpPr/>
          <p:nvPr/>
        </p:nvSpPr>
        <p:spPr>
          <a:xfrm>
            <a:off x="1046018" y="3429000"/>
            <a:ext cx="1475509" cy="1738746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BF9A71-56D4-4B94-AA27-0304FB292C28}"/>
              </a:ext>
            </a:extLst>
          </p:cNvPr>
          <p:cNvSpPr/>
          <p:nvPr/>
        </p:nvSpPr>
        <p:spPr>
          <a:xfrm>
            <a:off x="1651278" y="2168236"/>
            <a:ext cx="588818" cy="5888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14ECEB-4232-4CE3-A457-13F3BC2A679E}"/>
              </a:ext>
            </a:extLst>
          </p:cNvPr>
          <p:cNvCxnSpPr>
            <a:cxnSpLocks/>
            <a:stCxn id="10" idx="2"/>
            <a:endCxn id="8" idx="1"/>
          </p:cNvCxnSpPr>
          <p:nvPr/>
        </p:nvCxnSpPr>
        <p:spPr>
          <a:xfrm>
            <a:off x="1945687" y="2757054"/>
            <a:ext cx="110963" cy="1669611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2665D52-67A2-409E-83C7-14A5A543B38B}"/>
              </a:ext>
            </a:extLst>
          </p:cNvPr>
          <p:cNvCxnSpPr>
            <a:cxnSpLocks/>
            <a:stCxn id="10" idx="2"/>
            <a:endCxn id="8" idx="3"/>
          </p:cNvCxnSpPr>
          <p:nvPr/>
        </p:nvCxnSpPr>
        <p:spPr>
          <a:xfrm>
            <a:off x="1945687" y="2757054"/>
            <a:ext cx="469778" cy="1669611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916F9C3-2547-4CB3-B8E6-6B5D70F2EB6C}"/>
              </a:ext>
            </a:extLst>
          </p:cNvPr>
          <p:cNvSpPr/>
          <p:nvPr/>
        </p:nvSpPr>
        <p:spPr>
          <a:xfrm>
            <a:off x="3357228" y="3429000"/>
            <a:ext cx="962890" cy="42256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dk1"/>
              </a:solidFill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1E322B0-4550-4F54-AFD0-B7C820DF8AB3}"/>
              </a:ext>
            </a:extLst>
          </p:cNvPr>
          <p:cNvSpPr/>
          <p:nvPr/>
        </p:nvSpPr>
        <p:spPr>
          <a:xfrm>
            <a:off x="8040064" y="3383973"/>
            <a:ext cx="962890" cy="42256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dk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7A7373-85B9-46A3-B54E-D6C3224D5EFB}"/>
              </a:ext>
            </a:extLst>
          </p:cNvPr>
          <p:cNvSpPr/>
          <p:nvPr/>
        </p:nvSpPr>
        <p:spPr>
          <a:xfrm>
            <a:off x="5244950" y="2854036"/>
            <a:ext cx="360219" cy="3602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if</a:t>
            </a:r>
            <a:endParaRPr lang="de-DE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91930D4-EAFC-4702-95C1-434EE3F079A0}"/>
              </a:ext>
            </a:extLst>
          </p:cNvPr>
          <p:cNvSpPr/>
          <p:nvPr/>
        </p:nvSpPr>
        <p:spPr>
          <a:xfrm>
            <a:off x="5605169" y="3378425"/>
            <a:ext cx="360219" cy="3602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A1F274-3465-44D5-B112-6E56E013A05E}"/>
              </a:ext>
            </a:extLst>
          </p:cNvPr>
          <p:cNvSpPr/>
          <p:nvPr/>
        </p:nvSpPr>
        <p:spPr>
          <a:xfrm>
            <a:off x="5605169" y="3851564"/>
            <a:ext cx="800454" cy="3602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return</a:t>
            </a:r>
            <a:endParaRPr lang="de-DE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27B3263-FCF8-42A1-A289-7112D59258C4}"/>
              </a:ext>
            </a:extLst>
          </p:cNvPr>
          <p:cNvSpPr/>
          <p:nvPr/>
        </p:nvSpPr>
        <p:spPr>
          <a:xfrm>
            <a:off x="6096000" y="4360015"/>
            <a:ext cx="360219" cy="3602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5E2122-41B9-4E7C-A649-DAE7E5551C7F}"/>
              </a:ext>
            </a:extLst>
          </p:cNvPr>
          <p:cNvSpPr/>
          <p:nvPr/>
        </p:nvSpPr>
        <p:spPr>
          <a:xfrm>
            <a:off x="5612097" y="4807527"/>
            <a:ext cx="588818" cy="3602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else</a:t>
            </a:r>
            <a:endParaRPr lang="de-DE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715E697-0A32-4149-A212-51C0F3744FDD}"/>
              </a:ext>
            </a:extLst>
          </p:cNvPr>
          <p:cNvSpPr/>
          <p:nvPr/>
        </p:nvSpPr>
        <p:spPr>
          <a:xfrm>
            <a:off x="6095999" y="5264725"/>
            <a:ext cx="803565" cy="3602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return</a:t>
            </a:r>
            <a:r>
              <a:rPr lang="de-DE" dirty="0"/>
              <a:t>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86BAA39-18E4-406F-B715-C8673504E532}"/>
              </a:ext>
            </a:extLst>
          </p:cNvPr>
          <p:cNvSpPr/>
          <p:nvPr/>
        </p:nvSpPr>
        <p:spPr>
          <a:xfrm>
            <a:off x="6650181" y="5760326"/>
            <a:ext cx="360219" cy="3602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073CE09-86BF-43AD-86D3-F534E015C786}"/>
              </a:ext>
            </a:extLst>
          </p:cNvPr>
          <p:cNvCxnSpPr>
            <a:stCxn id="27" idx="2"/>
            <a:endCxn id="28" idx="1"/>
          </p:cNvCxnSpPr>
          <p:nvPr/>
        </p:nvCxnSpPr>
        <p:spPr>
          <a:xfrm rot="16200000" flipH="1">
            <a:off x="5342974" y="3296340"/>
            <a:ext cx="344280" cy="180109"/>
          </a:xfrm>
          <a:prstGeom prst="bentConnector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67903D6C-CAB6-4396-B2E7-8DCE005A2E83}"/>
              </a:ext>
            </a:extLst>
          </p:cNvPr>
          <p:cNvSpPr/>
          <p:nvPr/>
        </p:nvSpPr>
        <p:spPr>
          <a:xfrm>
            <a:off x="10191073" y="2168236"/>
            <a:ext cx="588818" cy="5888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3F60763-DCF7-499E-BF02-B00C90BFFB48}"/>
              </a:ext>
            </a:extLst>
          </p:cNvPr>
          <p:cNvSpPr/>
          <p:nvPr/>
        </p:nvSpPr>
        <p:spPr>
          <a:xfrm>
            <a:off x="10191073" y="2854036"/>
            <a:ext cx="588818" cy="25907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366EA8E-2D24-4F45-9C70-A08B5D0CB782}"/>
                  </a:ext>
                </a:extLst>
              </p14:cNvPr>
              <p14:cNvContentPartPr/>
              <p14:nvPr/>
            </p14:nvContentPartPr>
            <p14:xfrm>
              <a:off x="1636440" y="2453487"/>
              <a:ext cx="360" cy="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366EA8E-2D24-4F45-9C70-A08B5D0CB7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7800" y="2444487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7D9A36D2-7999-4FF6-A89B-3794DE1BA53A}"/>
              </a:ext>
            </a:extLst>
          </p:cNvPr>
          <p:cNvSpPr txBox="1"/>
          <p:nvPr/>
        </p:nvSpPr>
        <p:spPr>
          <a:xfrm>
            <a:off x="9602067" y="5541817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Maschinen-Code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68F33DB-9A7C-4716-A9A5-4DB3AB541289}"/>
              </a:ext>
            </a:extLst>
          </p:cNvPr>
          <p:cNvSpPr txBox="1"/>
          <p:nvPr/>
        </p:nvSpPr>
        <p:spPr>
          <a:xfrm>
            <a:off x="7487843" y="3785592"/>
            <a:ext cx="18092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Nicht optimierter</a:t>
            </a:r>
            <a:br>
              <a:rPr lang="de-DE" dirty="0"/>
            </a:br>
            <a:r>
              <a:rPr lang="de-DE" dirty="0"/>
              <a:t>„</a:t>
            </a:r>
            <a:r>
              <a:rPr lang="de-DE" dirty="0" err="1"/>
              <a:t>Full</a:t>
            </a:r>
            <a:r>
              <a:rPr lang="de-DE" dirty="0"/>
              <a:t> Code“</a:t>
            </a:r>
            <a:br>
              <a:rPr lang="de-DE" dirty="0"/>
            </a:br>
            <a:r>
              <a:rPr lang="de-DE" dirty="0"/>
              <a:t>Compiler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6F1726-E691-48F9-B6E7-711A1A7B29C0}"/>
              </a:ext>
            </a:extLst>
          </p:cNvPr>
          <p:cNvSpPr/>
          <p:nvPr/>
        </p:nvSpPr>
        <p:spPr>
          <a:xfrm>
            <a:off x="2056650" y="4247257"/>
            <a:ext cx="358815" cy="358815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9642392-151B-418D-8B4A-46C01E158A55}"/>
              </a:ext>
            </a:extLst>
          </p:cNvPr>
          <p:cNvSpPr txBox="1"/>
          <p:nvPr/>
        </p:nvSpPr>
        <p:spPr>
          <a:xfrm flipH="1">
            <a:off x="240192" y="5244922"/>
            <a:ext cx="282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JavaScript </a:t>
            </a:r>
            <a:br>
              <a:rPr lang="de-DE" dirty="0"/>
            </a:br>
            <a:r>
              <a:rPr lang="de-DE" dirty="0"/>
              <a:t>Quell-Code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218AF21-174E-48C4-8EAE-81548AAB4ECF}"/>
              </a:ext>
            </a:extLst>
          </p:cNvPr>
          <p:cNvSpPr txBox="1"/>
          <p:nvPr/>
        </p:nvSpPr>
        <p:spPr>
          <a:xfrm flipH="1">
            <a:off x="590082" y="1527302"/>
            <a:ext cx="282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JavaScript </a:t>
            </a:r>
            <a:br>
              <a:rPr lang="de-DE" dirty="0"/>
            </a:br>
            <a:r>
              <a:rPr lang="de-DE" dirty="0"/>
              <a:t>Funktion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7E03A99-8ACE-40C4-9FD9-E8A3A46E5391}"/>
              </a:ext>
            </a:extLst>
          </p:cNvPr>
          <p:cNvSpPr txBox="1"/>
          <p:nvPr/>
        </p:nvSpPr>
        <p:spPr>
          <a:xfrm flipH="1">
            <a:off x="2351059" y="3877925"/>
            <a:ext cx="2822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Parsen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810CF705-C188-4E13-82EF-AF52E4FCB955}"/>
              </a:ext>
            </a:extLst>
          </p:cNvPr>
          <p:cNvCxnSpPr>
            <a:cxnSpLocks/>
            <a:stCxn id="27" idx="2"/>
            <a:endCxn id="29" idx="1"/>
          </p:cNvCxnSpPr>
          <p:nvPr/>
        </p:nvCxnSpPr>
        <p:spPr>
          <a:xfrm rot="16200000" flipH="1">
            <a:off x="5106405" y="3532909"/>
            <a:ext cx="817419" cy="180109"/>
          </a:xfrm>
          <a:prstGeom prst="bentConnector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771ACE9E-2BFC-4C79-B2BA-53898BA4FAAA}"/>
              </a:ext>
            </a:extLst>
          </p:cNvPr>
          <p:cNvCxnSpPr>
            <a:cxnSpLocks/>
            <a:stCxn id="27" idx="2"/>
            <a:endCxn id="31" idx="1"/>
          </p:cNvCxnSpPr>
          <p:nvPr/>
        </p:nvCxnSpPr>
        <p:spPr>
          <a:xfrm rot="16200000" flipH="1">
            <a:off x="4631887" y="4007427"/>
            <a:ext cx="1773382" cy="187037"/>
          </a:xfrm>
          <a:prstGeom prst="bentConnector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3670F3BE-E15B-43DF-BF56-5F44E40101D5}"/>
              </a:ext>
            </a:extLst>
          </p:cNvPr>
          <p:cNvCxnSpPr>
            <a:cxnSpLocks/>
            <a:stCxn id="29" idx="2"/>
            <a:endCxn id="30" idx="1"/>
          </p:cNvCxnSpPr>
          <p:nvPr/>
        </p:nvCxnSpPr>
        <p:spPr>
          <a:xfrm rot="16200000" flipH="1">
            <a:off x="5886527" y="4330652"/>
            <a:ext cx="328342" cy="90604"/>
          </a:xfrm>
          <a:prstGeom prst="bentConnector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80A68671-0197-45A0-8715-3631636EF2E5}"/>
              </a:ext>
            </a:extLst>
          </p:cNvPr>
          <p:cNvCxnSpPr>
            <a:cxnSpLocks/>
            <a:stCxn id="31" idx="2"/>
            <a:endCxn id="32" idx="1"/>
          </p:cNvCxnSpPr>
          <p:nvPr/>
        </p:nvCxnSpPr>
        <p:spPr>
          <a:xfrm rot="16200000" flipH="1">
            <a:off x="5862708" y="5211543"/>
            <a:ext cx="277089" cy="189493"/>
          </a:xfrm>
          <a:prstGeom prst="bentConnector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68D7B50F-5EEE-45E1-AF31-9B9F48ACCC7C}"/>
              </a:ext>
            </a:extLst>
          </p:cNvPr>
          <p:cNvCxnSpPr>
            <a:cxnSpLocks/>
            <a:stCxn id="32" idx="2"/>
            <a:endCxn id="33" idx="1"/>
          </p:cNvCxnSpPr>
          <p:nvPr/>
        </p:nvCxnSpPr>
        <p:spPr>
          <a:xfrm rot="16200000" flipH="1">
            <a:off x="6416235" y="5706490"/>
            <a:ext cx="315492" cy="152399"/>
          </a:xfrm>
          <a:prstGeom prst="bentConnector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563AEEFA-2996-437F-85BC-98DBC0BCF6FA}"/>
              </a:ext>
            </a:extLst>
          </p:cNvPr>
          <p:cNvSpPr txBox="1"/>
          <p:nvPr/>
        </p:nvSpPr>
        <p:spPr>
          <a:xfrm flipH="1">
            <a:off x="590082" y="1525646"/>
            <a:ext cx="282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JavaScript </a:t>
            </a:r>
            <a:br>
              <a:rPr lang="de-DE" dirty="0"/>
            </a:br>
            <a:r>
              <a:rPr lang="de-DE" dirty="0"/>
              <a:t>Funktion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AC8633E-2054-4C5E-8FED-B2258612602C}"/>
              </a:ext>
            </a:extLst>
          </p:cNvPr>
          <p:cNvSpPr txBox="1"/>
          <p:nvPr/>
        </p:nvSpPr>
        <p:spPr>
          <a:xfrm flipH="1">
            <a:off x="4201203" y="1525646"/>
            <a:ext cx="2822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Abstakter</a:t>
            </a:r>
            <a:r>
              <a:rPr lang="de-DE" dirty="0"/>
              <a:t> Syntaxbaum </a:t>
            </a:r>
            <a:br>
              <a:rPr lang="de-DE" dirty="0"/>
            </a:br>
            <a:r>
              <a:rPr lang="de-DE" dirty="0"/>
              <a:t>engl. Abstract Syntax </a:t>
            </a:r>
            <a:r>
              <a:rPr lang="de-DE" dirty="0" err="1"/>
              <a:t>Tree</a:t>
            </a:r>
            <a:r>
              <a:rPr lang="de-DE" dirty="0"/>
              <a:t> (AST)</a:t>
            </a:r>
          </a:p>
        </p:txBody>
      </p:sp>
    </p:spTree>
    <p:extLst>
      <p:ext uri="{BB962C8B-B14F-4D97-AF65-F5344CB8AC3E}">
        <p14:creationId xmlns:p14="http://schemas.microsoft.com/office/powerpoint/2010/main" val="1545249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 Heil</dc:creator>
  <cp:lastModifiedBy>Andreas Heil</cp:lastModifiedBy>
  <cp:revision>3</cp:revision>
  <dcterms:created xsi:type="dcterms:W3CDTF">2020-11-22T19:31:04Z</dcterms:created>
  <dcterms:modified xsi:type="dcterms:W3CDTF">2021-03-12T21:23:25Z</dcterms:modified>
</cp:coreProperties>
</file>