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92" d="100"/>
          <a:sy n="92" d="100"/>
        </p:scale>
        <p:origin x="8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2T19:57:4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2216 0 0,'0'0'216'0'0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F43-D989-41E3-BB9C-4C9820C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EFD01-1A86-4BA2-AA7F-0A9E546A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AD73-000E-40D5-B285-6AEAE80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6303-993C-476D-9933-F48B4069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8D8B-DE1F-4B0C-A9FB-12A3D421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7230-47F7-48CD-AD13-46E6798F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7E49-9575-4955-B8B8-A656A27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ECE1-54BA-4C50-922B-93E22C0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CAD9-2B9D-4A25-B457-10E02E54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9746-2F93-4E10-8780-D61044D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2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4D584-F947-4B26-AA73-8292D504D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827C-9BBA-48C4-8568-0BCE8E7D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DB8F-A8AC-48B4-BA15-FB088D4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A544-1110-4DF5-AED9-8042A987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1631-8B30-42B7-BFD5-2439B00D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91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8FAF-BC3E-4D48-8D5F-C6D9D26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C032-A4D6-4406-A813-253D43DE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F4E8-C990-4440-B2F3-D3874C17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16FA-C570-4236-9C1A-27131D73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42FE-1C3C-452A-AD44-06D323D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9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584-436F-4C4C-B06F-91BB3496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5701B-19DE-4BA3-B3C3-9D17D208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F03A-5516-49B2-9D31-F95B3C9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A5F8-93CE-4C5A-8786-6E8EE715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D809-C26A-46E2-AFD7-7E13730A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2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A420-8061-4DCB-9E92-D03511E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5108-7624-438B-B5C5-1534DA82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02A6-11A4-44AC-A609-5C4CBFD2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5133-0AB6-47B5-AE35-96C7CDD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454B-1042-4F21-B106-89160C4F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3D8-3E75-4FE8-A0B2-02C5D750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96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D4D3-DFA9-4427-B27C-F1432D7A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15D9-2304-45E9-BA93-BABACB19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D8B6D-2974-4110-81EB-BE34421B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D7E5-5DFA-4921-B505-41F0CABC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D727-50E3-4B4C-8EFC-2B447EB4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FEA8-5799-4631-B136-DD45B04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FD22-DDFE-4CB2-8817-ADDC264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026F-CD40-4554-996D-9BEF33F3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5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4BA1-8EC2-499F-A3DF-56E25137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F9DC-3E1A-4B9B-90D3-868E41F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9BD09-6908-4175-BDA2-7A87256F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EFE9C-4CF9-4BDC-8F5A-13ED2434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2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3A6C-B510-47EC-BE25-537F0BAA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D5EFC-7017-425C-A49E-3B86ECDA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A1B23-188C-4453-BF76-4C8D7C6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97C4-F7B1-4BD8-82B6-813AF1F3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6875-DF1F-4EFE-BBCE-B0DB1BEF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33607-D2A5-4530-889D-B41ECEB4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9C90-C9A0-429D-9C26-48B41606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9B26-F3DC-4637-A9A2-12402A14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7DDD-4DF0-4DBD-8CC5-44D78BF5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17A5-89D2-42E6-AD24-BC7F3DC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D7701-6E39-4AE1-9089-8F6AF88A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947B1-B146-4F0A-A5B1-AA405B85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DAA4-E0D2-44D6-BA14-81996030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A25E-EB47-451C-8F5A-9A6CD9E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811D-FDEA-4E22-9BA1-09BF931D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9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5CC42-B5FE-4CEA-9841-66B5F6D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31C0-9335-4AE4-93B0-E8749CD3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324D-CE7D-47D7-8DB2-E7F81FEE0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36F8-AC2B-43BC-81C9-EB258B4FA624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526D-06AE-4B95-8559-E5D5FDC4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46E-8E6B-451F-BC07-910D758A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51223F9-BABB-44E1-91DD-8F928853B8BB}"/>
              </a:ext>
            </a:extLst>
          </p:cNvPr>
          <p:cNvSpPr/>
          <p:nvPr/>
        </p:nvSpPr>
        <p:spPr>
          <a:xfrm>
            <a:off x="1046018" y="3429000"/>
            <a:ext cx="1475509" cy="173874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F9A71-56D4-4B94-AA27-0304FB292C28}"/>
              </a:ext>
            </a:extLst>
          </p:cNvPr>
          <p:cNvSpPr/>
          <p:nvPr/>
        </p:nvSpPr>
        <p:spPr>
          <a:xfrm>
            <a:off x="1651278" y="2168236"/>
            <a:ext cx="588818" cy="58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4ECEB-4232-4CE3-A457-13F3BC2A679E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>
            <a:off x="1945687" y="2757054"/>
            <a:ext cx="110963" cy="166961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65D52-67A2-409E-83C7-14A5A543B38B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>
            <a:off x="1945687" y="2757054"/>
            <a:ext cx="469778" cy="166961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16F9C3-2547-4CB3-B8E6-6B5D70F2EB6C}"/>
              </a:ext>
            </a:extLst>
          </p:cNvPr>
          <p:cNvSpPr/>
          <p:nvPr/>
        </p:nvSpPr>
        <p:spPr>
          <a:xfrm>
            <a:off x="3357228" y="3429000"/>
            <a:ext cx="962890" cy="422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E322B0-4550-4F54-AFD0-B7C820DF8AB3}"/>
              </a:ext>
            </a:extLst>
          </p:cNvPr>
          <p:cNvSpPr/>
          <p:nvPr/>
        </p:nvSpPr>
        <p:spPr>
          <a:xfrm>
            <a:off x="8040064" y="3383973"/>
            <a:ext cx="962890" cy="422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7A7373-85B9-46A3-B54E-D6C3224D5EFB}"/>
              </a:ext>
            </a:extLst>
          </p:cNvPr>
          <p:cNvSpPr/>
          <p:nvPr/>
        </p:nvSpPr>
        <p:spPr>
          <a:xfrm>
            <a:off x="5244950" y="2854036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if</a:t>
            </a:r>
            <a:endParaRPr lang="de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1930D4-EAFC-4702-95C1-434EE3F079A0}"/>
              </a:ext>
            </a:extLst>
          </p:cNvPr>
          <p:cNvSpPr/>
          <p:nvPr/>
        </p:nvSpPr>
        <p:spPr>
          <a:xfrm>
            <a:off x="5605169" y="3378425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A1F274-3465-44D5-B112-6E56E013A05E}"/>
              </a:ext>
            </a:extLst>
          </p:cNvPr>
          <p:cNvSpPr/>
          <p:nvPr/>
        </p:nvSpPr>
        <p:spPr>
          <a:xfrm>
            <a:off x="5605169" y="3851564"/>
            <a:ext cx="800454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return</a:t>
            </a:r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B3263-FCF8-42A1-A289-7112D59258C4}"/>
              </a:ext>
            </a:extLst>
          </p:cNvPr>
          <p:cNvSpPr/>
          <p:nvPr/>
        </p:nvSpPr>
        <p:spPr>
          <a:xfrm>
            <a:off x="6096000" y="4360015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E2122-41B9-4E7C-A649-DAE7E5551C7F}"/>
              </a:ext>
            </a:extLst>
          </p:cNvPr>
          <p:cNvSpPr/>
          <p:nvPr/>
        </p:nvSpPr>
        <p:spPr>
          <a:xfrm>
            <a:off x="5612097" y="4807527"/>
            <a:ext cx="588818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else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15E697-0A32-4149-A212-51C0F3744FDD}"/>
              </a:ext>
            </a:extLst>
          </p:cNvPr>
          <p:cNvSpPr/>
          <p:nvPr/>
        </p:nvSpPr>
        <p:spPr>
          <a:xfrm>
            <a:off x="6095999" y="5264725"/>
            <a:ext cx="803565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return</a:t>
            </a:r>
            <a:r>
              <a:rPr lang="de-DE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6BAA39-18E4-406F-B715-C8673504E532}"/>
              </a:ext>
            </a:extLst>
          </p:cNvPr>
          <p:cNvSpPr/>
          <p:nvPr/>
        </p:nvSpPr>
        <p:spPr>
          <a:xfrm>
            <a:off x="6650181" y="5760326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73CE09-86BF-43AD-86D3-F534E015C786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5342974" y="3296340"/>
            <a:ext cx="344280" cy="18010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7903D6C-CAB6-4396-B2E7-8DCE005A2E83}"/>
              </a:ext>
            </a:extLst>
          </p:cNvPr>
          <p:cNvSpPr/>
          <p:nvPr/>
        </p:nvSpPr>
        <p:spPr>
          <a:xfrm>
            <a:off x="10191073" y="2168236"/>
            <a:ext cx="588818" cy="58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F60763-DCF7-499E-BF02-B00C90BFFB48}"/>
              </a:ext>
            </a:extLst>
          </p:cNvPr>
          <p:cNvSpPr/>
          <p:nvPr/>
        </p:nvSpPr>
        <p:spPr>
          <a:xfrm>
            <a:off x="10191073" y="2854036"/>
            <a:ext cx="588818" cy="2590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66EA8E-2D24-4F45-9C70-A08B5D0CB782}"/>
                  </a:ext>
                </a:extLst>
              </p14:cNvPr>
              <p14:cNvContentPartPr/>
              <p14:nvPr/>
            </p14:nvContentPartPr>
            <p14:xfrm>
              <a:off x="1636440" y="245348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66EA8E-2D24-4F45-9C70-A08B5D0CB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800" y="244448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D9A36D2-7999-4FF6-A89B-3794DE1BA53A}"/>
              </a:ext>
            </a:extLst>
          </p:cNvPr>
          <p:cNvSpPr txBox="1"/>
          <p:nvPr/>
        </p:nvSpPr>
        <p:spPr>
          <a:xfrm>
            <a:off x="9602067" y="554181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Maschinen-Code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8F33DB-9A7C-4716-A9A5-4DB3AB541289}"/>
              </a:ext>
            </a:extLst>
          </p:cNvPr>
          <p:cNvSpPr txBox="1"/>
          <p:nvPr/>
        </p:nvSpPr>
        <p:spPr>
          <a:xfrm>
            <a:off x="7487843" y="3785592"/>
            <a:ext cx="180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Nicht optimierter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Full</a:t>
            </a:r>
            <a:r>
              <a:rPr lang="de-DE" dirty="0"/>
              <a:t> Code“</a:t>
            </a:r>
            <a:br>
              <a:rPr lang="de-DE" dirty="0"/>
            </a:br>
            <a:r>
              <a:rPr lang="de-DE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F1726-E691-48F9-B6E7-711A1A7B29C0}"/>
              </a:ext>
            </a:extLst>
          </p:cNvPr>
          <p:cNvSpPr/>
          <p:nvPr/>
        </p:nvSpPr>
        <p:spPr>
          <a:xfrm>
            <a:off x="2056650" y="4247257"/>
            <a:ext cx="358815" cy="35881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42392-151B-418D-8B4A-46C01E158A55}"/>
              </a:ext>
            </a:extLst>
          </p:cNvPr>
          <p:cNvSpPr txBox="1"/>
          <p:nvPr/>
        </p:nvSpPr>
        <p:spPr>
          <a:xfrm flipH="1">
            <a:off x="240192" y="5244922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Quell-Code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8AF21-174E-48C4-8EAE-81548AAB4ECF}"/>
              </a:ext>
            </a:extLst>
          </p:cNvPr>
          <p:cNvSpPr txBox="1"/>
          <p:nvPr/>
        </p:nvSpPr>
        <p:spPr>
          <a:xfrm flipH="1">
            <a:off x="590082" y="1527302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Funktion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E03A99-8ACE-40C4-9FD9-E8A3A46E5391}"/>
              </a:ext>
            </a:extLst>
          </p:cNvPr>
          <p:cNvSpPr txBox="1"/>
          <p:nvPr/>
        </p:nvSpPr>
        <p:spPr>
          <a:xfrm flipH="1">
            <a:off x="2351059" y="3877925"/>
            <a:ext cx="28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Parsen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10CF705-C188-4E13-82EF-AF52E4FCB955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5106405" y="3532909"/>
            <a:ext cx="817419" cy="18010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71ACE9E-2BFC-4C79-B2BA-53898BA4FAAA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4631887" y="4007427"/>
            <a:ext cx="1773382" cy="187037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0F3BE-E15B-43DF-BF56-5F44E40101D5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5886527" y="4330652"/>
            <a:ext cx="328342" cy="9060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A68671-0197-45A0-8715-3631636EF2E5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5862708" y="5211543"/>
            <a:ext cx="277089" cy="18949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8D7B50F-5EEE-45E1-AF31-9B9F48ACCC7C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6416235" y="5706490"/>
            <a:ext cx="315492" cy="15239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3AEEFA-2996-437F-85BC-98DBC0BCF6FA}"/>
              </a:ext>
            </a:extLst>
          </p:cNvPr>
          <p:cNvSpPr txBox="1"/>
          <p:nvPr/>
        </p:nvSpPr>
        <p:spPr>
          <a:xfrm flipH="1">
            <a:off x="590082" y="1525646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Funktion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C8633E-2054-4C5E-8FED-B2258612602C}"/>
              </a:ext>
            </a:extLst>
          </p:cNvPr>
          <p:cNvSpPr txBox="1"/>
          <p:nvPr/>
        </p:nvSpPr>
        <p:spPr>
          <a:xfrm flipH="1">
            <a:off x="4201203" y="1525646"/>
            <a:ext cx="282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Abstakter</a:t>
            </a:r>
            <a:r>
              <a:rPr lang="de-DE" dirty="0"/>
              <a:t> Syntaxbaum </a:t>
            </a:r>
            <a:br>
              <a:rPr lang="de-DE" dirty="0"/>
            </a:br>
            <a:r>
              <a:rPr lang="de-DE" dirty="0"/>
              <a:t>engl. Abstract Syntax </a:t>
            </a:r>
            <a:r>
              <a:rPr lang="de-DE" dirty="0" err="1"/>
              <a:t>Tree</a:t>
            </a:r>
            <a:r>
              <a:rPr lang="de-DE" dirty="0"/>
              <a:t> (AST)</a:t>
            </a:r>
          </a:p>
        </p:txBody>
      </p:sp>
    </p:spTree>
    <p:extLst>
      <p:ext uri="{BB962C8B-B14F-4D97-AF65-F5344CB8AC3E}">
        <p14:creationId xmlns:p14="http://schemas.microsoft.com/office/powerpoint/2010/main" val="154524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2</cp:revision>
  <dcterms:created xsi:type="dcterms:W3CDTF">2020-11-22T19:31:04Z</dcterms:created>
  <dcterms:modified xsi:type="dcterms:W3CDTF">2020-11-22T20:04:50Z</dcterms:modified>
</cp:coreProperties>
</file>