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4774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Autofit/>
          </a:bodyPr>
          <a:lstStyle/>
          <a:p>
            <a:pPr algn="ctr"/>
            <a:r>
              <a:rPr lang="tr-TR" sz="8000" dirty="0" smtClean="0"/>
              <a:t>Redesign Electric Motors</a:t>
            </a:r>
            <a:endParaRPr lang="tr-TR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1752600"/>
          </a:xfrm>
        </p:spPr>
        <p:txBody>
          <a:bodyPr/>
          <a:lstStyle/>
          <a:p>
            <a:pPr algn="ctr"/>
            <a:r>
              <a:rPr lang="tr-TR" dirty="0" smtClean="0"/>
              <a:t>By A. Emre Balsever &amp; Süleyman Fincan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Özetle Elektrik Motorları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Nedir.?</a:t>
            </a:r>
          </a:p>
          <a:p>
            <a:r>
              <a:rPr lang="tr-TR" dirty="0" smtClean="0"/>
              <a:t>Kullanım Alanları.?</a:t>
            </a:r>
          </a:p>
          <a:p>
            <a:r>
              <a:rPr lang="tr-TR" dirty="0" smtClean="0"/>
              <a:t>Pazar payı.?</a:t>
            </a:r>
            <a:endParaRPr lang="tr-TR" dirty="0"/>
          </a:p>
        </p:txBody>
      </p:sp>
      <p:pic>
        <p:nvPicPr>
          <p:cNvPr id="1026" name="Picture 2" descr="C:\Users\Caan\Desktop\project\brushless dc\024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7288" y="1828801"/>
            <a:ext cx="4472214" cy="2286000"/>
          </a:xfrm>
          <a:prstGeom prst="rect">
            <a:avLst/>
          </a:prstGeom>
          <a:noFill/>
        </p:spPr>
      </p:pic>
      <p:pic>
        <p:nvPicPr>
          <p:cNvPr id="1027" name="Picture 3" descr="C:\Users\Caan\Desktop\project\brushless dc\43_mot_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800600"/>
            <a:ext cx="3023932" cy="1874838"/>
          </a:xfrm>
          <a:prstGeom prst="rect">
            <a:avLst/>
          </a:prstGeom>
          <a:noFill/>
        </p:spPr>
      </p:pic>
      <p:pic>
        <p:nvPicPr>
          <p:cNvPr id="1028" name="Picture 4" descr="C:\Users\Caan\Desktop\project\brushless dc\hextronixminiserv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3076293" cy="190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Arıza ve Tamir Durumları</a:t>
            </a:r>
            <a:endParaRPr lang="tr-TR" dirty="0"/>
          </a:p>
        </p:txBody>
      </p:sp>
      <p:pic>
        <p:nvPicPr>
          <p:cNvPr id="5" name="Picture 2" descr="C:\Users\Caan\Desktop\project\brushless dc\F5CC865DF7D5BE07BFEFA4970F4D07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786982"/>
            <a:ext cx="4511322" cy="2537618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Arıza</a:t>
            </a:r>
            <a:r>
              <a:rPr kumimoji="0" lang="tr-T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Durumunda Üretimin Durması,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tr-TR" sz="2600" baseline="0" dirty="0" smtClean="0"/>
              <a:t>Tamir</a:t>
            </a:r>
            <a:r>
              <a:rPr lang="tr-TR" sz="2600" dirty="0" smtClean="0"/>
              <a:t> Süresi ve Maliyeti,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İsraf</a:t>
            </a:r>
            <a:r>
              <a:rPr kumimoji="0" lang="tr-T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Edilen Hammadde ve Emek.</a:t>
            </a: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Yeni Tasarımın Faydaları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Zamandan kazanç,</a:t>
            </a:r>
          </a:p>
          <a:p>
            <a:r>
              <a:rPr lang="tr-TR" dirty="0" smtClean="0"/>
              <a:t>Hammaddenin korunması,</a:t>
            </a:r>
          </a:p>
          <a:p>
            <a:r>
              <a:rPr lang="tr-TR" dirty="0" smtClean="0"/>
              <a:t>Kolay Tamir İmkanı,</a:t>
            </a:r>
          </a:p>
        </p:txBody>
      </p:sp>
      <p:pic>
        <p:nvPicPr>
          <p:cNvPr id="3074" name="Picture 2" descr="C:\Users\Caan\Desktop\project\brushless dc\024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648200"/>
            <a:ext cx="5410200" cy="1637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Ürün ve Pazara Giriş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Yeni ürün 3 parçadan oluşacak: </a:t>
            </a:r>
          </a:p>
          <a:p>
            <a:pPr lvl="1"/>
            <a:r>
              <a:rPr lang="tr-TR" dirty="0" smtClean="0"/>
              <a:t>Rotor, Stator Gövdesi, Sargı modülleri</a:t>
            </a:r>
          </a:p>
          <a:p>
            <a:endParaRPr lang="tr-TR" dirty="0" smtClean="0"/>
          </a:p>
          <a:p>
            <a:r>
              <a:rPr lang="tr-TR" dirty="0" smtClean="0"/>
              <a:t>Pazara girişte toptancılar ve hizmet sağlayıcılarla anlaşılacak.</a:t>
            </a:r>
          </a:p>
          <a:p>
            <a:r>
              <a:rPr lang="tr-TR" dirty="0" smtClean="0"/>
              <a:t>Patent başvurusu yapılacak, ürün korumaya alınacak.</a:t>
            </a:r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Ekip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Ahmet Emre Balsever (EEE Eng.)</a:t>
            </a:r>
          </a:p>
          <a:p>
            <a:pPr lvl="1"/>
            <a:r>
              <a:rPr lang="tr-TR" sz="1400" dirty="0" smtClean="0"/>
              <a:t>Uygulamalı girişimcilik sertifikası</a:t>
            </a:r>
          </a:p>
          <a:p>
            <a:pPr lvl="1"/>
            <a:r>
              <a:rPr lang="tr-TR" sz="1400" dirty="0" smtClean="0"/>
              <a:t>Eüaş Ambarlı santralinde elektrik motorları ve jeneratörler üzerine bölüm stajı</a:t>
            </a:r>
          </a:p>
          <a:p>
            <a:pPr lvl="1"/>
            <a:endParaRPr lang="tr-TR" sz="1600" dirty="0" smtClean="0"/>
          </a:p>
          <a:p>
            <a:r>
              <a:rPr lang="tr-TR" dirty="0" smtClean="0"/>
              <a:t>Süleyman Fincan (IE St.)</a:t>
            </a:r>
          </a:p>
          <a:p>
            <a:pPr lvl="1"/>
            <a:r>
              <a:rPr lang="tr-TR" sz="1400" dirty="0" smtClean="0"/>
              <a:t>2015 başında kurduğu elektronik şirketi ile piyasaya sipariş üzerine çalışmalar yapmaktadır.</a:t>
            </a:r>
          </a:p>
          <a:p>
            <a:pPr lvl="1"/>
            <a:r>
              <a:rPr lang="tr-TR" sz="1400" dirty="0" smtClean="0"/>
              <a:t>Geniş bir network e sahiptir.. Çinden maçin e kadar.</a:t>
            </a:r>
          </a:p>
          <a:p>
            <a:pPr lvl="1"/>
            <a:endParaRPr lang="tr-TR" sz="1400" dirty="0" smtClean="0"/>
          </a:p>
          <a:p>
            <a:r>
              <a:rPr lang="tr-TR" dirty="0" smtClean="0"/>
              <a:t>Mesut Çelik (R &amp; D employees)</a:t>
            </a:r>
          </a:p>
          <a:p>
            <a:pPr lvl="1"/>
            <a:r>
              <a:rPr lang="tr-TR" sz="1400" dirty="0" smtClean="0"/>
              <a:t>10 yıldır alanında piyasa odaklı çalışmalar yapmaktadır. </a:t>
            </a:r>
          </a:p>
          <a:p>
            <a:pPr lvl="1"/>
            <a:r>
              <a:rPr lang="tr-TR" sz="1400" dirty="0" smtClean="0"/>
              <a:t>Elektrik motorları üzerine tamamlanmış özgün çalışması bulunmaktadır.</a:t>
            </a:r>
            <a:endParaRPr lang="tr-T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PAZAR ANALİZİ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Pazarda dünya devi ABB motors un rüzgar gülleri için güce göre değişebilen rotor sistemi geliştirilmiş.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Teşekkür Ederim..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8229600" y="624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FF0000"/>
                </a:solidFill>
              </a:rPr>
              <a:t>305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2307</TotalTime>
  <Words>191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Redesign Electric Motors</vt:lpstr>
      <vt:lpstr>Özetle Elektrik Motorları</vt:lpstr>
      <vt:lpstr>Arıza ve Tamir Durumları</vt:lpstr>
      <vt:lpstr>Yeni Tasarımın Faydaları</vt:lpstr>
      <vt:lpstr>Ürün ve Pazara Giriş</vt:lpstr>
      <vt:lpstr>Ekip</vt:lpstr>
      <vt:lpstr>PAZAR ANALİZİ</vt:lpstr>
      <vt:lpstr>Teşekkür Ederim..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 Fırçasız Motorlar</dc:title>
  <dc:creator>Caan</dc:creator>
  <cp:lastModifiedBy>Caan</cp:lastModifiedBy>
  <cp:revision>235</cp:revision>
  <dcterms:created xsi:type="dcterms:W3CDTF">2006-08-16T00:00:00Z</dcterms:created>
  <dcterms:modified xsi:type="dcterms:W3CDTF">2015-10-02T02:59:33Z</dcterms:modified>
</cp:coreProperties>
</file>