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Catamaran"/>
      <p:regular r:id="rId22"/>
      <p:bold r:id="rId23"/>
    </p:embeddedFont>
    <p:embeddedFont>
      <p:font typeface="Catamaran Thin"/>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775D66-D0FD-49A3-8E7F-9BD53C38287C}">
  <a:tblStyle styleId="{C8775D66-D0FD-49A3-8E7F-9BD53C38287C}"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atamaran-regular.fntdata"/><Relationship Id="rId21" Type="http://schemas.openxmlformats.org/officeDocument/2006/relationships/slide" Target="slides/slide16.xml"/><Relationship Id="rId24" Type="http://schemas.openxmlformats.org/officeDocument/2006/relationships/font" Target="fonts/CatamaranThin-regular.fntdata"/><Relationship Id="rId23" Type="http://schemas.openxmlformats.org/officeDocument/2006/relationships/font" Target="fonts/Catamara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CatamaranThin-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e238321445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e23832144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e238321445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e23832144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e238321445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e23832144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e238321445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e23832144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e238321445_1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e23832144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a902fc3460_0_9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a902fc3460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e23832144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e2383214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e238321445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e23832144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c897f1b335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c897f1b33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e238321445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e23832144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55300" y="1115325"/>
            <a:ext cx="7433400" cy="1350600"/>
          </a:xfrm>
          <a:prstGeom prst="rect">
            <a:avLst/>
          </a:prstGeom>
        </p:spPr>
        <p:txBody>
          <a:bodyPr anchorCtr="0" anchor="b"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grpSp>
        <p:nvGrpSpPr>
          <p:cNvPr id="11" name="Google Shape;11;p2"/>
          <p:cNvGrpSpPr/>
          <p:nvPr/>
        </p:nvGrpSpPr>
        <p:grpSpPr>
          <a:xfrm>
            <a:off x="0" y="2396973"/>
            <a:ext cx="9144000" cy="2463363"/>
            <a:chOff x="0" y="1786473"/>
            <a:chExt cx="9144000" cy="2463363"/>
          </a:xfrm>
        </p:grpSpPr>
        <p:sp>
          <p:nvSpPr>
            <p:cNvPr id="12" name="Google Shape;12;p2"/>
            <p:cNvSpPr/>
            <p:nvPr/>
          </p:nvSpPr>
          <p:spPr>
            <a:xfrm>
              <a:off x="387953" y="3203434"/>
              <a:ext cx="1506902" cy="1046402"/>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455961" y="3203339"/>
              <a:ext cx="1387697" cy="1027233"/>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464296" y="3203434"/>
              <a:ext cx="852487" cy="485578"/>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894904" y="2489983"/>
              <a:ext cx="963930" cy="713456"/>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16783" y="2071853"/>
              <a:ext cx="1372123" cy="1131588"/>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2688907" y="3203434"/>
              <a:ext cx="785813" cy="342887"/>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6347555" y="3203434"/>
              <a:ext cx="987313" cy="485530"/>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4433316" y="3203434"/>
              <a:ext cx="1359026" cy="913651"/>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3474719" y="2357234"/>
              <a:ext cx="958596" cy="846206"/>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5792342" y="2975558"/>
              <a:ext cx="530066" cy="227878"/>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2"/>
            <p:cNvSpPr/>
            <p:nvPr/>
          </p:nvSpPr>
          <p:spPr>
            <a:xfrm>
              <a:off x="0" y="2737741"/>
              <a:ext cx="464201" cy="465648"/>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8765190" y="3203434"/>
              <a:ext cx="378809" cy="485483"/>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1894904" y="2489983"/>
              <a:ext cx="794003" cy="713456"/>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5288756" y="3203434"/>
              <a:ext cx="940450" cy="428073"/>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8514492" y="2394856"/>
              <a:ext cx="629507" cy="808583"/>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3876675" y="2014492"/>
              <a:ext cx="1398460" cy="1189045"/>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0" y="2918101"/>
              <a:ext cx="387952" cy="285382"/>
            </a:xfrm>
            <a:custGeom>
              <a:rect b="b" l="l" r="r" t="t"/>
              <a:pathLst>
                <a:path extrusionOk="0" h="380509" w="517270">
                  <a:moveTo>
                    <a:pt x="0" y="0"/>
                  </a:moveTo>
                  <a:lnTo>
                    <a:pt x="0" y="380510"/>
                  </a:lnTo>
                  <a:lnTo>
                    <a:pt x="517271" y="380510"/>
                  </a:lnTo>
                  <a:cubicBezTo>
                    <a:pt x="385445" y="159053"/>
                    <a:pt x="226378" y="1142"/>
                    <a:pt x="0" y="0"/>
                  </a:cubicBezTo>
                  <a:close/>
                </a:path>
              </a:pathLst>
            </a:custGeom>
            <a:solidFill>
              <a:srgbClr val="029E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6229207" y="2252166"/>
              <a:ext cx="1366075" cy="951274"/>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343679" y="1786473"/>
              <a:ext cx="1421463" cy="1416970"/>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6229350" y="3129663"/>
              <a:ext cx="93202" cy="73771"/>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595330" y="3203434"/>
              <a:ext cx="919163" cy="285382"/>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2858547" y="3202435"/>
              <a:ext cx="1012412" cy="474733"/>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0" y="1968308"/>
              <a:ext cx="9144000" cy="2220131"/>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 name="Google Shape;35;p2"/>
          <p:cNvGrpSpPr/>
          <p:nvPr/>
        </p:nvGrpSpPr>
        <p:grpSpPr>
          <a:xfrm>
            <a:off x="135815" y="2828480"/>
            <a:ext cx="8869535" cy="2073345"/>
            <a:chOff x="135815" y="2828480"/>
            <a:chExt cx="8869535" cy="2073345"/>
          </a:xfrm>
        </p:grpSpPr>
        <p:sp>
          <p:nvSpPr>
            <p:cNvPr id="36" name="Google Shape;36;p2"/>
            <p:cNvSpPr/>
            <p:nvPr/>
          </p:nvSpPr>
          <p:spPr>
            <a:xfrm>
              <a:off x="2005925" y="39565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20790" y="4086477"/>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102225" y="4326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68650" y="440162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719290" y="442067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777500" y="458978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258675" y="423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669290" y="465637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015700" y="33500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283275" y="4184350"/>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6085040" y="46563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6570650" y="44979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225425" y="325372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755090" y="4451427"/>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005325" y="3474830"/>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505625" y="4805525"/>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109815" y="4420677"/>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682275" y="42160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909050" y="463732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733490" y="428065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280975" y="282848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446290" y="307295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6143240" y="34166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363775" y="34748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526265" y="47336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35815" y="39755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509690" y="3508127"/>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52" name="Shape 652"/>
        <p:cNvGrpSpPr/>
        <p:nvPr/>
      </p:nvGrpSpPr>
      <p:grpSpPr>
        <a:xfrm>
          <a:off x="0" y="0"/>
          <a:ext cx="0" cy="0"/>
          <a:chOff x="0" y="0"/>
          <a:chExt cx="0" cy="0"/>
        </a:xfrm>
      </p:grpSpPr>
      <p:sp>
        <p:nvSpPr>
          <p:cNvPr id="653" name="Google Shape;653;p11"/>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dk1"/>
            </a:gs>
            <a:gs pos="49000">
              <a:schemeClr val="dk2"/>
            </a:gs>
            <a:gs pos="100000">
              <a:schemeClr val="dk2"/>
            </a:gs>
          </a:gsLst>
          <a:lin ang="5400012" scaled="0"/>
        </a:gradFill>
      </p:bgPr>
    </p:bg>
    <p:spTree>
      <p:nvGrpSpPr>
        <p:cNvPr id="63" name="Shape 63"/>
        <p:cNvGrpSpPr/>
        <p:nvPr/>
      </p:nvGrpSpPr>
      <p:grpSpPr>
        <a:xfrm>
          <a:off x="0" y="0"/>
          <a:ext cx="0" cy="0"/>
          <a:chOff x="0" y="0"/>
          <a:chExt cx="0" cy="0"/>
        </a:xfrm>
      </p:grpSpPr>
      <p:grpSp>
        <p:nvGrpSpPr>
          <p:cNvPr id="64" name="Google Shape;64;p3"/>
          <p:cNvGrpSpPr/>
          <p:nvPr/>
        </p:nvGrpSpPr>
        <p:grpSpPr>
          <a:xfrm>
            <a:off x="0" y="2396973"/>
            <a:ext cx="9144000" cy="2463363"/>
            <a:chOff x="0" y="1786473"/>
            <a:chExt cx="9144000" cy="2463363"/>
          </a:xfrm>
        </p:grpSpPr>
        <p:sp>
          <p:nvSpPr>
            <p:cNvPr id="65" name="Google Shape;65;p3"/>
            <p:cNvSpPr/>
            <p:nvPr/>
          </p:nvSpPr>
          <p:spPr>
            <a:xfrm>
              <a:off x="387953" y="3203434"/>
              <a:ext cx="1506902" cy="1046402"/>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3"/>
            <p:cNvSpPr/>
            <p:nvPr/>
          </p:nvSpPr>
          <p:spPr>
            <a:xfrm>
              <a:off x="455961" y="3203339"/>
              <a:ext cx="1387697" cy="1027233"/>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3"/>
            <p:cNvSpPr/>
            <p:nvPr/>
          </p:nvSpPr>
          <p:spPr>
            <a:xfrm>
              <a:off x="464296" y="3203434"/>
              <a:ext cx="852487" cy="485578"/>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3"/>
            <p:cNvSpPr/>
            <p:nvPr/>
          </p:nvSpPr>
          <p:spPr>
            <a:xfrm>
              <a:off x="1894904" y="2489983"/>
              <a:ext cx="963930" cy="713456"/>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3"/>
            <p:cNvSpPr/>
            <p:nvPr/>
          </p:nvSpPr>
          <p:spPr>
            <a:xfrm>
              <a:off x="1316783" y="2071853"/>
              <a:ext cx="1372123" cy="1131588"/>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3"/>
            <p:cNvSpPr/>
            <p:nvPr/>
          </p:nvSpPr>
          <p:spPr>
            <a:xfrm>
              <a:off x="2688907" y="3203434"/>
              <a:ext cx="785813" cy="342887"/>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3"/>
            <p:cNvSpPr/>
            <p:nvPr/>
          </p:nvSpPr>
          <p:spPr>
            <a:xfrm>
              <a:off x="6347555" y="3203434"/>
              <a:ext cx="987313" cy="485530"/>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3"/>
            <p:cNvSpPr/>
            <p:nvPr/>
          </p:nvSpPr>
          <p:spPr>
            <a:xfrm>
              <a:off x="4433316" y="3203434"/>
              <a:ext cx="1359026" cy="913651"/>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3"/>
            <p:cNvSpPr/>
            <p:nvPr/>
          </p:nvSpPr>
          <p:spPr>
            <a:xfrm>
              <a:off x="3474719" y="2357234"/>
              <a:ext cx="958596" cy="846206"/>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3"/>
            <p:cNvSpPr/>
            <p:nvPr/>
          </p:nvSpPr>
          <p:spPr>
            <a:xfrm>
              <a:off x="5792342" y="2975558"/>
              <a:ext cx="530066" cy="227878"/>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3"/>
            <p:cNvSpPr/>
            <p:nvPr/>
          </p:nvSpPr>
          <p:spPr>
            <a:xfrm>
              <a:off x="0" y="2737741"/>
              <a:ext cx="464201" cy="465648"/>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3"/>
            <p:cNvSpPr/>
            <p:nvPr/>
          </p:nvSpPr>
          <p:spPr>
            <a:xfrm>
              <a:off x="8765190" y="3203434"/>
              <a:ext cx="378809" cy="485483"/>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3"/>
            <p:cNvSpPr/>
            <p:nvPr/>
          </p:nvSpPr>
          <p:spPr>
            <a:xfrm>
              <a:off x="1894904" y="2489983"/>
              <a:ext cx="794003" cy="713456"/>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3"/>
            <p:cNvSpPr/>
            <p:nvPr/>
          </p:nvSpPr>
          <p:spPr>
            <a:xfrm>
              <a:off x="5288756" y="3203434"/>
              <a:ext cx="940450" cy="428073"/>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3"/>
            <p:cNvSpPr/>
            <p:nvPr/>
          </p:nvSpPr>
          <p:spPr>
            <a:xfrm>
              <a:off x="8514492" y="2394856"/>
              <a:ext cx="629507" cy="808583"/>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3"/>
            <p:cNvSpPr/>
            <p:nvPr/>
          </p:nvSpPr>
          <p:spPr>
            <a:xfrm>
              <a:off x="3876675" y="2014492"/>
              <a:ext cx="1398460" cy="1189045"/>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3"/>
            <p:cNvSpPr/>
            <p:nvPr/>
          </p:nvSpPr>
          <p:spPr>
            <a:xfrm>
              <a:off x="0" y="2918101"/>
              <a:ext cx="387952" cy="285382"/>
            </a:xfrm>
            <a:custGeom>
              <a:rect b="b" l="l" r="r" t="t"/>
              <a:pathLst>
                <a:path extrusionOk="0" h="380509" w="517270">
                  <a:moveTo>
                    <a:pt x="0" y="0"/>
                  </a:moveTo>
                  <a:lnTo>
                    <a:pt x="0" y="380510"/>
                  </a:lnTo>
                  <a:lnTo>
                    <a:pt x="517271" y="380510"/>
                  </a:lnTo>
                  <a:cubicBezTo>
                    <a:pt x="385445" y="159053"/>
                    <a:pt x="226378" y="1142"/>
                    <a:pt x="0" y="0"/>
                  </a:cubicBezTo>
                  <a:close/>
                </a:path>
              </a:pathLst>
            </a:custGeom>
            <a:solidFill>
              <a:srgbClr val="029E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3"/>
            <p:cNvSpPr/>
            <p:nvPr/>
          </p:nvSpPr>
          <p:spPr>
            <a:xfrm>
              <a:off x="6229207" y="2252166"/>
              <a:ext cx="1366075" cy="951274"/>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3"/>
            <p:cNvSpPr/>
            <p:nvPr/>
          </p:nvSpPr>
          <p:spPr>
            <a:xfrm>
              <a:off x="7343679" y="1786473"/>
              <a:ext cx="1421463" cy="1416970"/>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3"/>
            <p:cNvSpPr/>
            <p:nvPr/>
          </p:nvSpPr>
          <p:spPr>
            <a:xfrm>
              <a:off x="6229350" y="3129663"/>
              <a:ext cx="93202" cy="73771"/>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3"/>
            <p:cNvSpPr/>
            <p:nvPr/>
          </p:nvSpPr>
          <p:spPr>
            <a:xfrm>
              <a:off x="7595330" y="3203434"/>
              <a:ext cx="919163" cy="285382"/>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3"/>
            <p:cNvSpPr/>
            <p:nvPr/>
          </p:nvSpPr>
          <p:spPr>
            <a:xfrm>
              <a:off x="2858547" y="3202435"/>
              <a:ext cx="1012412" cy="474733"/>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3"/>
            <p:cNvSpPr/>
            <p:nvPr/>
          </p:nvSpPr>
          <p:spPr>
            <a:xfrm>
              <a:off x="0" y="1968308"/>
              <a:ext cx="9144000" cy="2220131"/>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8" name="Google Shape;88;p3"/>
          <p:cNvSpPr txBox="1"/>
          <p:nvPr>
            <p:ph type="ctrTitle"/>
          </p:nvPr>
        </p:nvSpPr>
        <p:spPr>
          <a:xfrm>
            <a:off x="855300" y="1114800"/>
            <a:ext cx="7433400" cy="1018800"/>
          </a:xfrm>
          <a:prstGeom prst="rect">
            <a:avLst/>
          </a:prstGeom>
        </p:spPr>
        <p:txBody>
          <a:bodyPr anchorCtr="0" anchor="b" bIns="0" lIns="0" spcFirstLastPara="1" rIns="0" wrap="square" tIns="0">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89" name="Google Shape;89;p3"/>
          <p:cNvSpPr txBox="1"/>
          <p:nvPr>
            <p:ph idx="1" type="subTitle"/>
          </p:nvPr>
        </p:nvSpPr>
        <p:spPr>
          <a:xfrm>
            <a:off x="855300" y="2117602"/>
            <a:ext cx="7433400" cy="355500"/>
          </a:xfrm>
          <a:prstGeom prst="rect">
            <a:avLst/>
          </a:prstGeom>
        </p:spPr>
        <p:txBody>
          <a:bodyPr anchorCtr="0" anchor="t" bIns="0" lIns="0" spcFirstLastPara="1" rIns="0" wrap="square" tIns="0">
            <a:noAutofit/>
          </a:bodyPr>
          <a:lstStyle>
            <a:lvl1pPr lvl="0" rtl="0" algn="ctr">
              <a:spcBef>
                <a:spcPts val="0"/>
              </a:spcBef>
              <a:spcAft>
                <a:spcPts val="0"/>
              </a:spcAft>
              <a:buClr>
                <a:schemeClr val="lt2"/>
              </a:buClr>
              <a:buSzPts val="2000"/>
              <a:buNone/>
              <a:defRPr sz="2000">
                <a:solidFill>
                  <a:schemeClr val="lt2"/>
                </a:solidFill>
              </a:defRPr>
            </a:lvl1pPr>
            <a:lvl2pPr lvl="1" rtl="0" algn="ctr">
              <a:spcBef>
                <a:spcPts val="800"/>
              </a:spcBef>
              <a:spcAft>
                <a:spcPts val="0"/>
              </a:spcAft>
              <a:buClr>
                <a:schemeClr val="lt2"/>
              </a:buClr>
              <a:buSzPts val="2000"/>
              <a:buNone/>
              <a:defRPr sz="2000">
                <a:solidFill>
                  <a:schemeClr val="lt2"/>
                </a:solidFill>
              </a:defRPr>
            </a:lvl2pPr>
            <a:lvl3pPr lvl="2" rtl="0" algn="ctr">
              <a:spcBef>
                <a:spcPts val="800"/>
              </a:spcBef>
              <a:spcAft>
                <a:spcPts val="0"/>
              </a:spcAft>
              <a:buClr>
                <a:schemeClr val="lt2"/>
              </a:buClr>
              <a:buSzPts val="2000"/>
              <a:buNone/>
              <a:defRPr sz="2000">
                <a:solidFill>
                  <a:schemeClr val="lt2"/>
                </a:solidFill>
              </a:defRPr>
            </a:lvl3pPr>
            <a:lvl4pPr lvl="3" rtl="0" algn="ctr">
              <a:spcBef>
                <a:spcPts val="800"/>
              </a:spcBef>
              <a:spcAft>
                <a:spcPts val="0"/>
              </a:spcAft>
              <a:buClr>
                <a:schemeClr val="lt2"/>
              </a:buClr>
              <a:buSzPts val="2000"/>
              <a:buNone/>
              <a:defRPr sz="2000">
                <a:solidFill>
                  <a:schemeClr val="lt2"/>
                </a:solidFill>
              </a:defRPr>
            </a:lvl4pPr>
            <a:lvl5pPr lvl="4" rtl="0" algn="ctr">
              <a:spcBef>
                <a:spcPts val="800"/>
              </a:spcBef>
              <a:spcAft>
                <a:spcPts val="0"/>
              </a:spcAft>
              <a:buClr>
                <a:schemeClr val="lt2"/>
              </a:buClr>
              <a:buSzPts val="2000"/>
              <a:buNone/>
              <a:defRPr sz="2000">
                <a:solidFill>
                  <a:schemeClr val="lt2"/>
                </a:solidFill>
              </a:defRPr>
            </a:lvl5pPr>
            <a:lvl6pPr lvl="5" rtl="0" algn="ctr">
              <a:spcBef>
                <a:spcPts val="800"/>
              </a:spcBef>
              <a:spcAft>
                <a:spcPts val="0"/>
              </a:spcAft>
              <a:buClr>
                <a:schemeClr val="lt2"/>
              </a:buClr>
              <a:buSzPts val="2000"/>
              <a:buNone/>
              <a:defRPr sz="2000">
                <a:solidFill>
                  <a:schemeClr val="lt2"/>
                </a:solidFill>
              </a:defRPr>
            </a:lvl6pPr>
            <a:lvl7pPr lvl="6" rtl="0" algn="ctr">
              <a:spcBef>
                <a:spcPts val="800"/>
              </a:spcBef>
              <a:spcAft>
                <a:spcPts val="0"/>
              </a:spcAft>
              <a:buClr>
                <a:schemeClr val="lt2"/>
              </a:buClr>
              <a:buSzPts val="2000"/>
              <a:buNone/>
              <a:defRPr sz="2000">
                <a:solidFill>
                  <a:schemeClr val="lt2"/>
                </a:solidFill>
              </a:defRPr>
            </a:lvl7pPr>
            <a:lvl8pPr lvl="7" rtl="0" algn="ctr">
              <a:spcBef>
                <a:spcPts val="800"/>
              </a:spcBef>
              <a:spcAft>
                <a:spcPts val="0"/>
              </a:spcAft>
              <a:buClr>
                <a:schemeClr val="lt2"/>
              </a:buClr>
              <a:buSzPts val="2000"/>
              <a:buNone/>
              <a:defRPr sz="2000">
                <a:solidFill>
                  <a:schemeClr val="lt2"/>
                </a:solidFill>
              </a:defRPr>
            </a:lvl8pPr>
            <a:lvl9pPr lvl="8" rtl="0" algn="ctr">
              <a:spcBef>
                <a:spcPts val="800"/>
              </a:spcBef>
              <a:spcAft>
                <a:spcPts val="800"/>
              </a:spcAft>
              <a:buClr>
                <a:schemeClr val="lt2"/>
              </a:buClr>
              <a:buSzPts val="2000"/>
              <a:buNone/>
              <a:defRPr sz="2000">
                <a:solidFill>
                  <a:schemeClr val="lt2"/>
                </a:solidFill>
              </a:defRPr>
            </a:lvl9pPr>
          </a:lstStyle>
          <a:p/>
        </p:txBody>
      </p:sp>
      <p:grpSp>
        <p:nvGrpSpPr>
          <p:cNvPr id="90" name="Google Shape;90;p3"/>
          <p:cNvGrpSpPr/>
          <p:nvPr/>
        </p:nvGrpSpPr>
        <p:grpSpPr>
          <a:xfrm>
            <a:off x="135815" y="2828480"/>
            <a:ext cx="8869535" cy="2073345"/>
            <a:chOff x="135815" y="2828480"/>
            <a:chExt cx="8869535" cy="2073345"/>
          </a:xfrm>
        </p:grpSpPr>
        <p:sp>
          <p:nvSpPr>
            <p:cNvPr id="91" name="Google Shape;91;p3"/>
            <p:cNvSpPr/>
            <p:nvPr/>
          </p:nvSpPr>
          <p:spPr>
            <a:xfrm>
              <a:off x="2005925" y="39565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320790" y="4086477"/>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102225" y="4326630"/>
              <a:ext cx="124800" cy="124800"/>
            </a:xfrm>
            <a:prstGeom prst="donut">
              <a:avLst>
                <a:gd fmla="val 13795" name="adj"/>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268650" y="4401625"/>
              <a:ext cx="96300" cy="96300"/>
            </a:xfrm>
            <a:prstGeom prst="donut">
              <a:avLst>
                <a:gd fmla="val 22068" name="adj"/>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719290" y="442067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2777500" y="458978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6258675" y="423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1669290" y="4656377"/>
              <a:ext cx="58200" cy="58200"/>
            </a:xfrm>
            <a:prstGeom prst="ellipse">
              <a:avLst/>
            </a:prstGeom>
            <a:solidFill>
              <a:srgbClr val="17A8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1015700" y="33500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4283275" y="4184350"/>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85040" y="46563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570650" y="4497930"/>
              <a:ext cx="124800" cy="124800"/>
            </a:xfrm>
            <a:prstGeom prst="donut">
              <a:avLst>
                <a:gd fmla="val 13795" name="adj"/>
              </a:avLst>
            </a:prstGeom>
            <a:solidFill>
              <a:srgbClr val="17A8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3225425" y="3253725"/>
              <a:ext cx="96300" cy="96300"/>
            </a:xfrm>
            <a:prstGeom prst="donut">
              <a:avLst>
                <a:gd fmla="val 22068" name="adj"/>
              </a:avLst>
            </a:prstGeom>
            <a:solidFill>
              <a:srgbClr val="17A8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5755090" y="4451427"/>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005325" y="3474830"/>
              <a:ext cx="124800" cy="124800"/>
            </a:xfrm>
            <a:prstGeom prst="donut">
              <a:avLst>
                <a:gd fmla="val 13795" name="adj"/>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5505625" y="4805525"/>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7109815" y="44206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7682275" y="42160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8909050" y="4637325"/>
              <a:ext cx="96300" cy="96300"/>
            </a:xfrm>
            <a:prstGeom prst="donut">
              <a:avLst>
                <a:gd fmla="val 22068" name="adj"/>
              </a:avLst>
            </a:prstGeom>
            <a:solidFill>
              <a:srgbClr val="17A8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8733490" y="4280652"/>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7280975" y="2828480"/>
              <a:ext cx="124800" cy="124800"/>
            </a:xfrm>
            <a:prstGeom prst="donut">
              <a:avLst>
                <a:gd fmla="val 13795" name="adj"/>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7446290" y="3072952"/>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6143240" y="34166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5363775" y="3474825"/>
              <a:ext cx="96300" cy="96300"/>
            </a:xfrm>
            <a:prstGeom prst="donut">
              <a:avLst>
                <a:gd fmla="val 22068" name="adj"/>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8526265" y="473362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135815" y="39755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509690" y="350812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8" name="Shape 118"/>
        <p:cNvGrpSpPr/>
        <p:nvPr/>
      </p:nvGrpSpPr>
      <p:grpSpPr>
        <a:xfrm>
          <a:off x="0" y="0"/>
          <a:ext cx="0" cy="0"/>
          <a:chOff x="0" y="0"/>
          <a:chExt cx="0" cy="0"/>
        </a:xfrm>
      </p:grpSpPr>
      <p:sp>
        <p:nvSpPr>
          <p:cNvPr id="119" name="Google Shape;119;p4"/>
          <p:cNvSpPr txBox="1"/>
          <p:nvPr>
            <p:ph idx="1" type="body"/>
          </p:nvPr>
        </p:nvSpPr>
        <p:spPr>
          <a:xfrm>
            <a:off x="1241875" y="1933200"/>
            <a:ext cx="6660300" cy="2480700"/>
          </a:xfrm>
          <a:prstGeom prst="rect">
            <a:avLst/>
          </a:prstGeom>
        </p:spPr>
        <p:txBody>
          <a:bodyPr anchorCtr="0" anchor="t" bIns="0" lIns="0" spcFirstLastPara="1" rIns="0" wrap="square" tIns="0">
            <a:noAutofit/>
          </a:bodyPr>
          <a:lstStyle>
            <a:lvl1pPr indent="-419100" lvl="0" marL="457200" rtl="0" algn="ctr">
              <a:spcBef>
                <a:spcPts val="0"/>
              </a:spcBef>
              <a:spcAft>
                <a:spcPts val="0"/>
              </a:spcAft>
              <a:buSzPts val="3000"/>
              <a:buChar char="▹"/>
              <a:defRPr sz="3000"/>
            </a:lvl1pPr>
            <a:lvl2pPr indent="-419100" lvl="1" marL="914400" rtl="0" algn="ctr">
              <a:spcBef>
                <a:spcPts val="800"/>
              </a:spcBef>
              <a:spcAft>
                <a:spcPts val="0"/>
              </a:spcAft>
              <a:buSzPts val="3000"/>
              <a:buChar char="▸"/>
              <a:defRPr sz="3000"/>
            </a:lvl2pPr>
            <a:lvl3pPr indent="-419100" lvl="2" marL="1371600" rtl="0" algn="ctr">
              <a:spcBef>
                <a:spcPts val="800"/>
              </a:spcBef>
              <a:spcAft>
                <a:spcPts val="0"/>
              </a:spcAft>
              <a:buSzPts val="3000"/>
              <a:buChar char="■"/>
              <a:defRPr sz="3000"/>
            </a:lvl3pPr>
            <a:lvl4pPr indent="-419100" lvl="3" marL="1828800" rtl="0" algn="ctr">
              <a:spcBef>
                <a:spcPts val="800"/>
              </a:spcBef>
              <a:spcAft>
                <a:spcPts val="0"/>
              </a:spcAft>
              <a:buSzPts val="3000"/>
              <a:buChar char="●"/>
              <a:defRPr sz="3000"/>
            </a:lvl4pPr>
            <a:lvl5pPr indent="-419100" lvl="4" marL="2286000" rtl="0" algn="ctr">
              <a:spcBef>
                <a:spcPts val="800"/>
              </a:spcBef>
              <a:spcAft>
                <a:spcPts val="0"/>
              </a:spcAft>
              <a:buSzPts val="3000"/>
              <a:buChar char="○"/>
              <a:defRPr sz="3000"/>
            </a:lvl5pPr>
            <a:lvl6pPr indent="-419100" lvl="5" marL="2743200" rtl="0" algn="ctr">
              <a:spcBef>
                <a:spcPts val="800"/>
              </a:spcBef>
              <a:spcAft>
                <a:spcPts val="0"/>
              </a:spcAft>
              <a:buSzPts val="3000"/>
              <a:buChar char="■"/>
              <a:defRPr sz="3000"/>
            </a:lvl6pPr>
            <a:lvl7pPr indent="-419100" lvl="6" marL="3200400" rtl="0" algn="ctr">
              <a:spcBef>
                <a:spcPts val="800"/>
              </a:spcBef>
              <a:spcAft>
                <a:spcPts val="0"/>
              </a:spcAft>
              <a:buSzPts val="3000"/>
              <a:buChar char="●"/>
              <a:defRPr sz="3000"/>
            </a:lvl7pPr>
            <a:lvl8pPr indent="-419100" lvl="7" marL="3657600" rtl="0" algn="ctr">
              <a:spcBef>
                <a:spcPts val="800"/>
              </a:spcBef>
              <a:spcAft>
                <a:spcPts val="0"/>
              </a:spcAft>
              <a:buSzPts val="3000"/>
              <a:buChar char="○"/>
              <a:defRPr sz="3000"/>
            </a:lvl8pPr>
            <a:lvl9pPr indent="-419100" lvl="8" marL="4114800" rtl="0" algn="ctr">
              <a:spcBef>
                <a:spcPts val="800"/>
              </a:spcBef>
              <a:spcAft>
                <a:spcPts val="800"/>
              </a:spcAft>
              <a:buSzPts val="3000"/>
              <a:buChar char="■"/>
              <a:defRPr sz="3000"/>
            </a:lvl9pPr>
          </a:lstStyle>
          <a:p/>
        </p:txBody>
      </p:sp>
      <p:sp>
        <p:nvSpPr>
          <p:cNvPr id="120" name="Google Shape;120;p4"/>
          <p:cNvSpPr txBox="1"/>
          <p:nvPr/>
        </p:nvSpPr>
        <p:spPr>
          <a:xfrm>
            <a:off x="3593400" y="1086169"/>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2"/>
                </a:solidFill>
                <a:latin typeface="Catamaran"/>
                <a:ea typeface="Catamaran"/>
                <a:cs typeface="Catamaran"/>
                <a:sym typeface="Catamaran"/>
              </a:rPr>
              <a:t>“</a:t>
            </a:r>
            <a:endParaRPr sz="9600">
              <a:solidFill>
                <a:schemeClr val="accent2"/>
              </a:solidFill>
              <a:latin typeface="Catamaran"/>
              <a:ea typeface="Catamaran"/>
              <a:cs typeface="Catamaran"/>
              <a:sym typeface="Catamaran"/>
            </a:endParaRPr>
          </a:p>
        </p:txBody>
      </p:sp>
      <p:sp>
        <p:nvSpPr>
          <p:cNvPr id="121" name="Google Shape;121;p4"/>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22" name="Google Shape;122;p4"/>
          <p:cNvGrpSpPr/>
          <p:nvPr/>
        </p:nvGrpSpPr>
        <p:grpSpPr>
          <a:xfrm>
            <a:off x="218" y="260336"/>
            <a:ext cx="9143345" cy="1231682"/>
            <a:chOff x="218" y="898161"/>
            <a:chExt cx="9143345" cy="1231682"/>
          </a:xfrm>
        </p:grpSpPr>
        <p:sp>
          <p:nvSpPr>
            <p:cNvPr id="123" name="Google Shape;123;p4"/>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4"/>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4"/>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4"/>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4"/>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4"/>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4"/>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4"/>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4"/>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4"/>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4"/>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4"/>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4"/>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4"/>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4"/>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4"/>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4"/>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4"/>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4"/>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4"/>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4"/>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4"/>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4"/>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4"/>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4"/>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4"/>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4"/>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4"/>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4"/>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4"/>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4"/>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4"/>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4"/>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4"/>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4"/>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4"/>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4"/>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4"/>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4"/>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4"/>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4"/>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4"/>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4"/>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4"/>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4"/>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8" name="Google Shape;168;p4"/>
          <p:cNvGrpSpPr/>
          <p:nvPr/>
        </p:nvGrpSpPr>
        <p:grpSpPr>
          <a:xfrm>
            <a:off x="138350" y="260325"/>
            <a:ext cx="8847940" cy="1250750"/>
            <a:chOff x="138350" y="260325"/>
            <a:chExt cx="8847940" cy="1250750"/>
          </a:xfrm>
        </p:grpSpPr>
        <p:sp>
          <p:nvSpPr>
            <p:cNvPr id="169" name="Google Shape;169;p4"/>
            <p:cNvSpPr/>
            <p:nvPr/>
          </p:nvSpPr>
          <p:spPr>
            <a:xfrm>
              <a:off x="1499675" y="1250550"/>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2661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964725" y="136487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2853765" y="14338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6511800" y="26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922865" y="38542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1669300" y="3521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138350" y="36637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5813290" y="10861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8192200" y="3521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3083050" y="588050"/>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59053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321725" y="1144805"/>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5550600" y="1250550"/>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7715565" y="11781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7255125" y="4626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8774600" y="141477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8928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7494550" y="1350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4147815" y="6071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4901365" y="3854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5055300" y="4769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8316990" y="2603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364940" y="14338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194015" y="12696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4" name="Shape 194"/>
        <p:cNvGrpSpPr/>
        <p:nvPr/>
      </p:nvGrpSpPr>
      <p:grpSpPr>
        <a:xfrm>
          <a:off x="0" y="0"/>
          <a:ext cx="0" cy="0"/>
          <a:chOff x="0" y="0"/>
          <a:chExt cx="0" cy="0"/>
        </a:xfrm>
      </p:grpSpPr>
      <p:sp>
        <p:nvSpPr>
          <p:cNvPr id="195" name="Google Shape;195;p5"/>
          <p:cNvSpPr txBox="1"/>
          <p:nvPr>
            <p:ph type="title"/>
          </p:nvPr>
        </p:nvSpPr>
        <p:spPr>
          <a:xfrm>
            <a:off x="1241875" y="455000"/>
            <a:ext cx="6660300" cy="396300"/>
          </a:xfrm>
          <a:prstGeom prst="rect">
            <a:avLst/>
          </a:prstGeom>
        </p:spPr>
        <p:txBody>
          <a:bodyPr anchorCtr="0" anchor="b"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96" name="Google Shape;196;p5"/>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197" name="Google Shape;197;p5"/>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98" name="Google Shape;198;p5"/>
          <p:cNvGrpSpPr/>
          <p:nvPr/>
        </p:nvGrpSpPr>
        <p:grpSpPr>
          <a:xfrm>
            <a:off x="218" y="3708336"/>
            <a:ext cx="9143345" cy="1231682"/>
            <a:chOff x="218" y="898161"/>
            <a:chExt cx="9143345" cy="1231682"/>
          </a:xfrm>
        </p:grpSpPr>
        <p:sp>
          <p:nvSpPr>
            <p:cNvPr id="199" name="Google Shape;199;p5"/>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5"/>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5"/>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5"/>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5"/>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5"/>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5"/>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5"/>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5"/>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5"/>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5"/>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5"/>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5"/>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5"/>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5"/>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5"/>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5"/>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5"/>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5"/>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5"/>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5"/>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5"/>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5"/>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5"/>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5"/>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5"/>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5"/>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5"/>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5"/>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5"/>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5"/>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5"/>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5"/>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5"/>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5"/>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5"/>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5"/>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5"/>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5"/>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5"/>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5"/>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5"/>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5"/>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5"/>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5"/>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4" name="Google Shape;244;p5"/>
          <p:cNvGrpSpPr/>
          <p:nvPr/>
        </p:nvGrpSpPr>
        <p:grpSpPr>
          <a:xfrm>
            <a:off x="138350" y="3775000"/>
            <a:ext cx="8847940" cy="1250750"/>
            <a:chOff x="138350" y="260325"/>
            <a:chExt cx="8847940" cy="1250750"/>
          </a:xfrm>
        </p:grpSpPr>
        <p:sp>
          <p:nvSpPr>
            <p:cNvPr id="245" name="Google Shape;245;p5"/>
            <p:cNvSpPr/>
            <p:nvPr/>
          </p:nvSpPr>
          <p:spPr>
            <a:xfrm>
              <a:off x="1499675"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2661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964725" y="13648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2853765"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511800" y="2603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9228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16693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138350" y="3663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5813290" y="108617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81922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3083050" y="5880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59053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3321725" y="1144805"/>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5550600"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7715565" y="1178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7255125" y="46268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8774600" y="14147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8928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7494550" y="13506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4147815" y="607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49013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055300" y="4769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8316990" y="2603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364940"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94015"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5"/>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1" name="Shape 271"/>
        <p:cNvGrpSpPr/>
        <p:nvPr/>
      </p:nvGrpSpPr>
      <p:grpSpPr>
        <a:xfrm>
          <a:off x="0" y="0"/>
          <a:ext cx="0" cy="0"/>
          <a:chOff x="0" y="0"/>
          <a:chExt cx="0" cy="0"/>
        </a:xfrm>
      </p:grpSpPr>
      <p:grpSp>
        <p:nvGrpSpPr>
          <p:cNvPr id="272" name="Google Shape;272;p6"/>
          <p:cNvGrpSpPr/>
          <p:nvPr/>
        </p:nvGrpSpPr>
        <p:grpSpPr>
          <a:xfrm>
            <a:off x="218" y="3708336"/>
            <a:ext cx="9143345" cy="1231682"/>
            <a:chOff x="218" y="898161"/>
            <a:chExt cx="9143345" cy="1231682"/>
          </a:xfrm>
        </p:grpSpPr>
        <p:sp>
          <p:nvSpPr>
            <p:cNvPr id="273" name="Google Shape;273;p6"/>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6"/>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6"/>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6"/>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6"/>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6"/>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6"/>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6"/>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6"/>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6"/>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6"/>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6"/>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6"/>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6"/>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6"/>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6"/>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6"/>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6"/>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6"/>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6"/>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6"/>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6"/>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6"/>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6"/>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6"/>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6"/>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6"/>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6"/>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6"/>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6"/>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6"/>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6"/>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6"/>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6"/>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6"/>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6"/>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6"/>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6"/>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6"/>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6"/>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6"/>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6"/>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6"/>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6"/>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6"/>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18" name="Google Shape;318;p6"/>
          <p:cNvSpPr txBox="1"/>
          <p:nvPr>
            <p:ph type="title"/>
          </p:nvPr>
        </p:nvSpPr>
        <p:spPr>
          <a:xfrm>
            <a:off x="1241875" y="455000"/>
            <a:ext cx="6660300" cy="396300"/>
          </a:xfrm>
          <a:prstGeom prst="rect">
            <a:avLst/>
          </a:prstGeom>
        </p:spPr>
        <p:txBody>
          <a:bodyPr anchorCtr="0" anchor="b"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19" name="Google Shape;319;p6"/>
          <p:cNvSpPr txBox="1"/>
          <p:nvPr>
            <p:ph idx="1" type="body"/>
          </p:nvPr>
        </p:nvSpPr>
        <p:spPr>
          <a:xfrm>
            <a:off x="1241825" y="1125350"/>
            <a:ext cx="3111900" cy="2734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20" name="Google Shape;320;p6"/>
          <p:cNvSpPr txBox="1"/>
          <p:nvPr>
            <p:ph idx="2" type="body"/>
          </p:nvPr>
        </p:nvSpPr>
        <p:spPr>
          <a:xfrm>
            <a:off x="4790250" y="1125350"/>
            <a:ext cx="3111900" cy="2734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21" name="Google Shape;321;p6"/>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22" name="Google Shape;322;p6"/>
          <p:cNvGrpSpPr/>
          <p:nvPr/>
        </p:nvGrpSpPr>
        <p:grpSpPr>
          <a:xfrm>
            <a:off x="138350" y="3775000"/>
            <a:ext cx="8847940" cy="1250750"/>
            <a:chOff x="138350" y="260325"/>
            <a:chExt cx="8847940" cy="1250750"/>
          </a:xfrm>
        </p:grpSpPr>
        <p:sp>
          <p:nvSpPr>
            <p:cNvPr id="323" name="Google Shape;323;p6"/>
            <p:cNvSpPr/>
            <p:nvPr/>
          </p:nvSpPr>
          <p:spPr>
            <a:xfrm>
              <a:off x="1499675"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2661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964725" y="13648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2853765"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6511800" y="2603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9228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6693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138350" y="3663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5813290" y="108617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81922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3083050" y="5880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59053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3321725" y="1144805"/>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5550600"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7715565" y="1178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7255125" y="46268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a:off x="8774600" y="14147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a:off x="8928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7494550" y="13506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4147815" y="607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49013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5055300" y="4769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a:off x="8316990" y="2603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a:off x="364940"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194015"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6"/>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49" name="Shape 349"/>
        <p:cNvGrpSpPr/>
        <p:nvPr/>
      </p:nvGrpSpPr>
      <p:grpSpPr>
        <a:xfrm>
          <a:off x="0" y="0"/>
          <a:ext cx="0" cy="0"/>
          <a:chOff x="0" y="0"/>
          <a:chExt cx="0" cy="0"/>
        </a:xfrm>
      </p:grpSpPr>
      <p:grpSp>
        <p:nvGrpSpPr>
          <p:cNvPr id="350" name="Google Shape;350;p7"/>
          <p:cNvGrpSpPr/>
          <p:nvPr/>
        </p:nvGrpSpPr>
        <p:grpSpPr>
          <a:xfrm>
            <a:off x="218" y="3708336"/>
            <a:ext cx="9143345" cy="1231682"/>
            <a:chOff x="218" y="898161"/>
            <a:chExt cx="9143345" cy="1231682"/>
          </a:xfrm>
        </p:grpSpPr>
        <p:sp>
          <p:nvSpPr>
            <p:cNvPr id="351" name="Google Shape;351;p7"/>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7"/>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7"/>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7"/>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7"/>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7"/>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7"/>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7"/>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7"/>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7"/>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7"/>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7"/>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7"/>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7"/>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7"/>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7"/>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7"/>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7"/>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7"/>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7"/>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7"/>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7"/>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7"/>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7"/>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7"/>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7"/>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7"/>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7"/>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7"/>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7"/>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7"/>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7"/>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7"/>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7"/>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7"/>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7"/>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7"/>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7"/>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7"/>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7"/>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7"/>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7"/>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7"/>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7"/>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7"/>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96" name="Google Shape;396;p7"/>
          <p:cNvSpPr txBox="1"/>
          <p:nvPr>
            <p:ph type="title"/>
          </p:nvPr>
        </p:nvSpPr>
        <p:spPr>
          <a:xfrm>
            <a:off x="1241875" y="455000"/>
            <a:ext cx="6660300" cy="396300"/>
          </a:xfrm>
          <a:prstGeom prst="rect">
            <a:avLst/>
          </a:prstGeom>
        </p:spPr>
        <p:txBody>
          <a:bodyPr anchorCtr="0" anchor="b"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97" name="Google Shape;397;p7"/>
          <p:cNvSpPr txBox="1"/>
          <p:nvPr>
            <p:ph idx="1" type="body"/>
          </p:nvPr>
        </p:nvSpPr>
        <p:spPr>
          <a:xfrm>
            <a:off x="1241875" y="1125350"/>
            <a:ext cx="2074800" cy="2845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398" name="Google Shape;398;p7"/>
          <p:cNvSpPr txBox="1"/>
          <p:nvPr>
            <p:ph idx="2" type="body"/>
          </p:nvPr>
        </p:nvSpPr>
        <p:spPr>
          <a:xfrm>
            <a:off x="3534626" y="1125350"/>
            <a:ext cx="2074800" cy="2845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399" name="Google Shape;399;p7"/>
          <p:cNvSpPr txBox="1"/>
          <p:nvPr>
            <p:ph idx="3" type="body"/>
          </p:nvPr>
        </p:nvSpPr>
        <p:spPr>
          <a:xfrm>
            <a:off x="5827377" y="1125350"/>
            <a:ext cx="2074800" cy="2845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00" name="Google Shape;400;p7"/>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01" name="Google Shape;401;p7"/>
          <p:cNvGrpSpPr/>
          <p:nvPr/>
        </p:nvGrpSpPr>
        <p:grpSpPr>
          <a:xfrm>
            <a:off x="138350" y="3775000"/>
            <a:ext cx="8847940" cy="1250750"/>
            <a:chOff x="138350" y="260325"/>
            <a:chExt cx="8847940" cy="1250750"/>
          </a:xfrm>
        </p:grpSpPr>
        <p:sp>
          <p:nvSpPr>
            <p:cNvPr id="402" name="Google Shape;402;p7"/>
            <p:cNvSpPr/>
            <p:nvPr/>
          </p:nvSpPr>
          <p:spPr>
            <a:xfrm>
              <a:off x="1499675"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2661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964725" y="13648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2853765"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6511800" y="2603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9228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16693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138350" y="3663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813290" y="108617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81922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3083050" y="5880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9053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3321725" y="1144805"/>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550600"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7715565" y="1178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7255125" y="46268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8774600" y="14147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8928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7494550" y="13506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4147815" y="607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49013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5055300" y="4769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8316990" y="2603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364940"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194015"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7"/>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8" name="Shape 428"/>
        <p:cNvGrpSpPr/>
        <p:nvPr/>
      </p:nvGrpSpPr>
      <p:grpSpPr>
        <a:xfrm>
          <a:off x="0" y="0"/>
          <a:ext cx="0" cy="0"/>
          <a:chOff x="0" y="0"/>
          <a:chExt cx="0" cy="0"/>
        </a:xfrm>
      </p:grpSpPr>
      <p:grpSp>
        <p:nvGrpSpPr>
          <p:cNvPr id="429" name="Google Shape;429;p8"/>
          <p:cNvGrpSpPr/>
          <p:nvPr/>
        </p:nvGrpSpPr>
        <p:grpSpPr>
          <a:xfrm>
            <a:off x="218" y="3708336"/>
            <a:ext cx="9143345" cy="1231682"/>
            <a:chOff x="218" y="898161"/>
            <a:chExt cx="9143345" cy="1231682"/>
          </a:xfrm>
        </p:grpSpPr>
        <p:sp>
          <p:nvSpPr>
            <p:cNvPr id="430" name="Google Shape;430;p8"/>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8"/>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8"/>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8"/>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8"/>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8"/>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8"/>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8"/>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8"/>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8"/>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8"/>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8"/>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8"/>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8"/>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8"/>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8"/>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8"/>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8"/>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8"/>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8"/>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8"/>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8"/>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8"/>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8"/>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8"/>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8"/>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8"/>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8"/>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8"/>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8"/>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8"/>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8"/>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8"/>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8"/>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8"/>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8"/>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8"/>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8"/>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8"/>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8"/>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8"/>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8"/>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8"/>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8"/>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8"/>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75" name="Google Shape;475;p8"/>
          <p:cNvSpPr txBox="1"/>
          <p:nvPr>
            <p:ph type="title"/>
          </p:nvPr>
        </p:nvSpPr>
        <p:spPr>
          <a:xfrm>
            <a:off x="1241875" y="455000"/>
            <a:ext cx="6660300" cy="396300"/>
          </a:xfrm>
          <a:prstGeom prst="rect">
            <a:avLst/>
          </a:prstGeom>
        </p:spPr>
        <p:txBody>
          <a:bodyPr anchorCtr="0" anchor="b"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76" name="Google Shape;476;p8"/>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77" name="Google Shape;477;p8"/>
          <p:cNvGrpSpPr/>
          <p:nvPr/>
        </p:nvGrpSpPr>
        <p:grpSpPr>
          <a:xfrm>
            <a:off x="138350" y="3775000"/>
            <a:ext cx="8847940" cy="1250750"/>
            <a:chOff x="138350" y="260325"/>
            <a:chExt cx="8847940" cy="1250750"/>
          </a:xfrm>
        </p:grpSpPr>
        <p:sp>
          <p:nvSpPr>
            <p:cNvPr id="478" name="Google Shape;478;p8"/>
            <p:cNvSpPr/>
            <p:nvPr/>
          </p:nvSpPr>
          <p:spPr>
            <a:xfrm>
              <a:off x="1499675"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
            <p:cNvSpPr/>
            <p:nvPr/>
          </p:nvSpPr>
          <p:spPr>
            <a:xfrm>
              <a:off x="2661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
            <p:cNvSpPr/>
            <p:nvPr/>
          </p:nvSpPr>
          <p:spPr>
            <a:xfrm>
              <a:off x="964725" y="13648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2853765"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6511800" y="2603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9228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16693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138350" y="3663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5813290" y="108617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1922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3083050" y="5880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59053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3321725" y="1144805"/>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5550600"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7715565" y="1178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7255125" y="46268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8774600" y="14147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8928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7494550" y="13506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4147815" y="607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49013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5055300" y="4769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8316990" y="2603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364940"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194015"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3" name="Shape 503"/>
        <p:cNvGrpSpPr/>
        <p:nvPr/>
      </p:nvGrpSpPr>
      <p:grpSpPr>
        <a:xfrm>
          <a:off x="0" y="0"/>
          <a:ext cx="0" cy="0"/>
          <a:chOff x="0" y="0"/>
          <a:chExt cx="0" cy="0"/>
        </a:xfrm>
      </p:grpSpPr>
      <p:sp>
        <p:nvSpPr>
          <p:cNvPr id="504" name="Google Shape;504;p9"/>
          <p:cNvSpPr txBox="1"/>
          <p:nvPr>
            <p:ph idx="1" type="body"/>
          </p:nvPr>
        </p:nvSpPr>
        <p:spPr>
          <a:xfrm>
            <a:off x="855300" y="4253900"/>
            <a:ext cx="7433400" cy="276300"/>
          </a:xfrm>
          <a:prstGeom prst="rect">
            <a:avLst/>
          </a:prstGeom>
        </p:spPr>
        <p:txBody>
          <a:bodyPr anchorCtr="0" anchor="t" bIns="0" lIns="0" spcFirstLastPara="1" rIns="0" wrap="square" tIns="0">
            <a:noAutofit/>
          </a:bodyPr>
          <a:lstStyle>
            <a:lvl1pPr indent="-228600" lvl="0" marL="457200" rtl="0" algn="ctr">
              <a:spcBef>
                <a:spcPts val="0"/>
              </a:spcBef>
              <a:spcAft>
                <a:spcPts val="800"/>
              </a:spcAft>
              <a:buSzPts val="1700"/>
              <a:buNone/>
              <a:defRPr sz="1700"/>
            </a:lvl1pPr>
          </a:lstStyle>
          <a:p/>
        </p:txBody>
      </p:sp>
      <p:sp>
        <p:nvSpPr>
          <p:cNvPr id="505" name="Google Shape;505;p9"/>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06" name="Google Shape;506;p9"/>
          <p:cNvGrpSpPr/>
          <p:nvPr/>
        </p:nvGrpSpPr>
        <p:grpSpPr>
          <a:xfrm>
            <a:off x="218" y="264561"/>
            <a:ext cx="9143345" cy="1231682"/>
            <a:chOff x="218" y="898161"/>
            <a:chExt cx="9143345" cy="1231682"/>
          </a:xfrm>
        </p:grpSpPr>
        <p:sp>
          <p:nvSpPr>
            <p:cNvPr id="507" name="Google Shape;507;p9"/>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9"/>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9"/>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9"/>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9"/>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9"/>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9"/>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9"/>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9"/>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9"/>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9"/>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9"/>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9"/>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9"/>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9"/>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9"/>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9"/>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9"/>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9"/>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9"/>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9"/>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9"/>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9"/>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9"/>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9"/>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9"/>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9"/>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9"/>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9"/>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9"/>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9"/>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9"/>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9"/>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9"/>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9"/>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9"/>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9"/>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9"/>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9"/>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9"/>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9"/>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9"/>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9"/>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9"/>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9"/>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2" name="Google Shape;552;p9"/>
          <p:cNvGrpSpPr/>
          <p:nvPr/>
        </p:nvGrpSpPr>
        <p:grpSpPr>
          <a:xfrm>
            <a:off x="138350" y="260325"/>
            <a:ext cx="8847940" cy="1250750"/>
            <a:chOff x="138350" y="260325"/>
            <a:chExt cx="8847940" cy="1250750"/>
          </a:xfrm>
        </p:grpSpPr>
        <p:sp>
          <p:nvSpPr>
            <p:cNvPr id="553" name="Google Shape;553;p9"/>
            <p:cNvSpPr/>
            <p:nvPr/>
          </p:nvSpPr>
          <p:spPr>
            <a:xfrm>
              <a:off x="1499675"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2661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964725" y="13648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3765"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6511800" y="2603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9228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693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38350" y="3663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5813290" y="108617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81922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3083050" y="5880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59053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3321725" y="1144805"/>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5550600"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7715565" y="1178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7255125" y="46268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8774600" y="14147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8928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7494550" y="13506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147815" y="607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49013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055300" y="4769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8316990" y="2603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364940"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194015"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8" name="Shape 578"/>
        <p:cNvGrpSpPr/>
        <p:nvPr/>
      </p:nvGrpSpPr>
      <p:grpSpPr>
        <a:xfrm>
          <a:off x="0" y="0"/>
          <a:ext cx="0" cy="0"/>
          <a:chOff x="0" y="0"/>
          <a:chExt cx="0" cy="0"/>
        </a:xfrm>
      </p:grpSpPr>
      <p:sp>
        <p:nvSpPr>
          <p:cNvPr id="579" name="Google Shape;579;p10"/>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80" name="Google Shape;580;p10"/>
          <p:cNvGrpSpPr/>
          <p:nvPr/>
        </p:nvGrpSpPr>
        <p:grpSpPr>
          <a:xfrm>
            <a:off x="218" y="3708336"/>
            <a:ext cx="9143345" cy="1231682"/>
            <a:chOff x="218" y="898161"/>
            <a:chExt cx="9143345" cy="1231682"/>
          </a:xfrm>
        </p:grpSpPr>
        <p:sp>
          <p:nvSpPr>
            <p:cNvPr id="581" name="Google Shape;581;p10"/>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10"/>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0"/>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0"/>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0"/>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0"/>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0"/>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0"/>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0"/>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0"/>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0"/>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0"/>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0"/>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0"/>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0"/>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0"/>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0"/>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0"/>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0"/>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0"/>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10"/>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0"/>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0"/>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10"/>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0"/>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10"/>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10"/>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0"/>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0"/>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0"/>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0"/>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0"/>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0"/>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0"/>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10"/>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10"/>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0"/>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10"/>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0"/>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0"/>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10"/>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10"/>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0"/>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0"/>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0"/>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6" name="Google Shape;626;p10"/>
          <p:cNvGrpSpPr/>
          <p:nvPr/>
        </p:nvGrpSpPr>
        <p:grpSpPr>
          <a:xfrm>
            <a:off x="138350" y="3775000"/>
            <a:ext cx="8847940" cy="1250750"/>
            <a:chOff x="138350" y="260325"/>
            <a:chExt cx="8847940" cy="1250750"/>
          </a:xfrm>
        </p:grpSpPr>
        <p:sp>
          <p:nvSpPr>
            <p:cNvPr id="627" name="Google Shape;627;p10"/>
            <p:cNvSpPr/>
            <p:nvPr/>
          </p:nvSpPr>
          <p:spPr>
            <a:xfrm>
              <a:off x="1499675" y="1250550"/>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0"/>
            <p:cNvSpPr/>
            <p:nvPr/>
          </p:nvSpPr>
          <p:spPr>
            <a:xfrm>
              <a:off x="2661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0"/>
            <p:cNvSpPr/>
            <p:nvPr/>
          </p:nvSpPr>
          <p:spPr>
            <a:xfrm>
              <a:off x="964725" y="136487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0"/>
            <p:cNvSpPr/>
            <p:nvPr/>
          </p:nvSpPr>
          <p:spPr>
            <a:xfrm>
              <a:off x="2853765" y="14338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0"/>
            <p:cNvSpPr/>
            <p:nvPr/>
          </p:nvSpPr>
          <p:spPr>
            <a:xfrm>
              <a:off x="6511800" y="26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0"/>
            <p:cNvSpPr/>
            <p:nvPr/>
          </p:nvSpPr>
          <p:spPr>
            <a:xfrm>
              <a:off x="922865" y="38542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0"/>
            <p:cNvSpPr/>
            <p:nvPr/>
          </p:nvSpPr>
          <p:spPr>
            <a:xfrm>
              <a:off x="1669300" y="3521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0"/>
            <p:cNvSpPr/>
            <p:nvPr/>
          </p:nvSpPr>
          <p:spPr>
            <a:xfrm>
              <a:off x="138350" y="36637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0"/>
            <p:cNvSpPr/>
            <p:nvPr/>
          </p:nvSpPr>
          <p:spPr>
            <a:xfrm>
              <a:off x="5813290" y="10861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0"/>
            <p:cNvSpPr/>
            <p:nvPr/>
          </p:nvSpPr>
          <p:spPr>
            <a:xfrm>
              <a:off x="8192200" y="3521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0"/>
            <p:cNvSpPr/>
            <p:nvPr/>
          </p:nvSpPr>
          <p:spPr>
            <a:xfrm>
              <a:off x="3083050" y="588050"/>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0"/>
            <p:cNvSpPr/>
            <p:nvPr/>
          </p:nvSpPr>
          <p:spPr>
            <a:xfrm>
              <a:off x="59053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0"/>
            <p:cNvSpPr/>
            <p:nvPr/>
          </p:nvSpPr>
          <p:spPr>
            <a:xfrm>
              <a:off x="3321725" y="1144805"/>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0"/>
            <p:cNvSpPr/>
            <p:nvPr/>
          </p:nvSpPr>
          <p:spPr>
            <a:xfrm>
              <a:off x="5550600" y="1250550"/>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0"/>
            <p:cNvSpPr/>
            <p:nvPr/>
          </p:nvSpPr>
          <p:spPr>
            <a:xfrm>
              <a:off x="7715565" y="11781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0"/>
            <p:cNvSpPr/>
            <p:nvPr/>
          </p:nvSpPr>
          <p:spPr>
            <a:xfrm>
              <a:off x="7255125" y="4626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0"/>
            <p:cNvSpPr/>
            <p:nvPr/>
          </p:nvSpPr>
          <p:spPr>
            <a:xfrm>
              <a:off x="8774600" y="141477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0"/>
            <p:cNvSpPr/>
            <p:nvPr/>
          </p:nvSpPr>
          <p:spPr>
            <a:xfrm>
              <a:off x="8928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0"/>
            <p:cNvSpPr/>
            <p:nvPr/>
          </p:nvSpPr>
          <p:spPr>
            <a:xfrm>
              <a:off x="7494550" y="1350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0"/>
            <p:cNvSpPr/>
            <p:nvPr/>
          </p:nvSpPr>
          <p:spPr>
            <a:xfrm>
              <a:off x="4147815" y="6071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0"/>
            <p:cNvSpPr/>
            <p:nvPr/>
          </p:nvSpPr>
          <p:spPr>
            <a:xfrm>
              <a:off x="4901365" y="3854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0"/>
            <p:cNvSpPr/>
            <p:nvPr/>
          </p:nvSpPr>
          <p:spPr>
            <a:xfrm>
              <a:off x="5055300" y="4769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0"/>
            <p:cNvSpPr/>
            <p:nvPr/>
          </p:nvSpPr>
          <p:spPr>
            <a:xfrm>
              <a:off x="8316990" y="2603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0"/>
            <p:cNvSpPr/>
            <p:nvPr/>
          </p:nvSpPr>
          <p:spPr>
            <a:xfrm>
              <a:off x="364940" y="14338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0"/>
            <p:cNvSpPr/>
            <p:nvPr/>
          </p:nvSpPr>
          <p:spPr>
            <a:xfrm>
              <a:off x="194015" y="12696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043577"/>
            </a:gs>
            <a:gs pos="21000">
              <a:srgbClr val="062550"/>
            </a:gs>
            <a:gs pos="61000">
              <a:schemeClr val="lt1"/>
            </a:gs>
            <a:gs pos="100000">
              <a:schemeClr val="lt1"/>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1pPr>
            <a:lvl2pPr lvl="1"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2pPr>
            <a:lvl3pPr lvl="2"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3pPr>
            <a:lvl4pPr lvl="3"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4pPr>
            <a:lvl5pPr lvl="4"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5pPr>
            <a:lvl6pPr lvl="5"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6pPr>
            <a:lvl7pPr lvl="6"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7pPr>
            <a:lvl8pPr lvl="7"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8pPr>
            <a:lvl9pPr lvl="8"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9pPr>
          </a:lstStyle>
          <a:p/>
        </p:txBody>
      </p:sp>
      <p:sp>
        <p:nvSpPr>
          <p:cNvPr id="7" name="Google Shape;7;p1"/>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1pPr>
            <a:lvl2pPr indent="-381000" lvl="1" marL="9144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2pPr>
            <a:lvl3pPr indent="-381000" lvl="2" marL="13716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3pPr>
            <a:lvl4pPr indent="-381000" lvl="3" marL="18288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indent="-381000" lvl="4" marL="2286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indent="-381000" lvl="5" marL="27432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indent="-381000" lvl="6" marL="32004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indent="-381000" lvl="7" marL="36576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indent="-381000" lvl="8" marL="41148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p:txBody>
      </p:sp>
      <p:sp>
        <p:nvSpPr>
          <p:cNvPr id="8" name="Google Shape;8;p1"/>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lvl="0" rtl="0" algn="ctr">
              <a:buNone/>
              <a:defRPr b="1" sz="1300">
                <a:solidFill>
                  <a:schemeClr val="dk1"/>
                </a:solidFill>
                <a:latin typeface="Catamaran"/>
                <a:ea typeface="Catamaran"/>
                <a:cs typeface="Catamaran"/>
                <a:sym typeface="Catamaran"/>
              </a:defRPr>
            </a:lvl1pPr>
            <a:lvl2pPr lvl="1" rtl="0" algn="ctr">
              <a:buNone/>
              <a:defRPr b="1" sz="1300">
                <a:solidFill>
                  <a:schemeClr val="dk1"/>
                </a:solidFill>
                <a:latin typeface="Catamaran"/>
                <a:ea typeface="Catamaran"/>
                <a:cs typeface="Catamaran"/>
                <a:sym typeface="Catamaran"/>
              </a:defRPr>
            </a:lvl2pPr>
            <a:lvl3pPr lvl="2" rtl="0" algn="ctr">
              <a:buNone/>
              <a:defRPr b="1" sz="1300">
                <a:solidFill>
                  <a:schemeClr val="dk1"/>
                </a:solidFill>
                <a:latin typeface="Catamaran"/>
                <a:ea typeface="Catamaran"/>
                <a:cs typeface="Catamaran"/>
                <a:sym typeface="Catamaran"/>
              </a:defRPr>
            </a:lvl3pPr>
            <a:lvl4pPr lvl="3" rtl="0" algn="ctr">
              <a:buNone/>
              <a:defRPr b="1" sz="1300">
                <a:solidFill>
                  <a:schemeClr val="dk1"/>
                </a:solidFill>
                <a:latin typeface="Catamaran"/>
                <a:ea typeface="Catamaran"/>
                <a:cs typeface="Catamaran"/>
                <a:sym typeface="Catamaran"/>
              </a:defRPr>
            </a:lvl4pPr>
            <a:lvl5pPr lvl="4" rtl="0" algn="ctr">
              <a:buNone/>
              <a:defRPr b="1" sz="1300">
                <a:solidFill>
                  <a:schemeClr val="dk1"/>
                </a:solidFill>
                <a:latin typeface="Catamaran"/>
                <a:ea typeface="Catamaran"/>
                <a:cs typeface="Catamaran"/>
                <a:sym typeface="Catamaran"/>
              </a:defRPr>
            </a:lvl5pPr>
            <a:lvl6pPr lvl="5" rtl="0" algn="ctr">
              <a:buNone/>
              <a:defRPr b="1" sz="1300">
                <a:solidFill>
                  <a:schemeClr val="dk1"/>
                </a:solidFill>
                <a:latin typeface="Catamaran"/>
                <a:ea typeface="Catamaran"/>
                <a:cs typeface="Catamaran"/>
                <a:sym typeface="Catamaran"/>
              </a:defRPr>
            </a:lvl6pPr>
            <a:lvl7pPr lvl="6" rtl="0" algn="ctr">
              <a:buNone/>
              <a:defRPr b="1" sz="1300">
                <a:solidFill>
                  <a:schemeClr val="dk1"/>
                </a:solidFill>
                <a:latin typeface="Catamaran"/>
                <a:ea typeface="Catamaran"/>
                <a:cs typeface="Catamaran"/>
                <a:sym typeface="Catamaran"/>
              </a:defRPr>
            </a:lvl7pPr>
            <a:lvl8pPr lvl="7" rtl="0" algn="ctr">
              <a:buNone/>
              <a:defRPr b="1" sz="1300">
                <a:solidFill>
                  <a:schemeClr val="dk1"/>
                </a:solidFill>
                <a:latin typeface="Catamaran"/>
                <a:ea typeface="Catamaran"/>
                <a:cs typeface="Catamaran"/>
                <a:sym typeface="Catamaran"/>
              </a:defRPr>
            </a:lvl8pPr>
            <a:lvl9pPr lvl="8" rtl="0" algn="ctr">
              <a:buNone/>
              <a:defRPr b="1" sz="1300">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doi.org/10.5281/zenodo.2552860" TargetMode="External"/><Relationship Id="rId4" Type="http://schemas.openxmlformats.org/officeDocument/2006/relationships/hyperlink" Target="https://arxiv.org/pdf/1807.09902.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2"/>
          <p:cNvSpPr txBox="1"/>
          <p:nvPr>
            <p:ph type="ctrTitle"/>
          </p:nvPr>
        </p:nvSpPr>
        <p:spPr>
          <a:xfrm>
            <a:off x="855300" y="962925"/>
            <a:ext cx="7433400" cy="1350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Deteksi Alat Musik dalam Rekaman Menggunakan Mel-Spectogram, MFCC, dan CNN</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21"/>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29" name="Google Shape;729;p21"/>
          <p:cNvPicPr preferRelativeResize="0"/>
          <p:nvPr/>
        </p:nvPicPr>
        <p:blipFill rotWithShape="1">
          <a:blip r:embed="rId3">
            <a:alphaModFix/>
          </a:blip>
          <a:srcRect b="0" l="21263" r="23564" t="34201"/>
          <a:stretch/>
        </p:blipFill>
        <p:spPr>
          <a:xfrm>
            <a:off x="698800" y="1180800"/>
            <a:ext cx="7725949" cy="3376451"/>
          </a:xfrm>
          <a:prstGeom prst="rect">
            <a:avLst/>
          </a:prstGeom>
          <a:noFill/>
          <a:ln>
            <a:noFill/>
          </a:ln>
        </p:spPr>
      </p:pic>
      <p:sp>
        <p:nvSpPr>
          <p:cNvPr id="730" name="Google Shape;730;p21"/>
          <p:cNvSpPr txBox="1"/>
          <p:nvPr/>
        </p:nvSpPr>
        <p:spPr>
          <a:xfrm>
            <a:off x="215700" y="369275"/>
            <a:ext cx="89283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Kami menggunakan fitur mfcc sebagai solusi yang terbaik dibandingkan untuk layer 1 fitur mfcc mempunyai val_acc 85%. Dalam layer  2 fitur mfcc didapatkan 76% accuracy dan val_accuracynya 76%</a:t>
            </a:r>
            <a:endParaRPr sz="1600">
              <a:solidFill>
                <a:schemeClr val="dk1"/>
              </a:solidFill>
              <a:latin typeface="Catamaran Thin"/>
              <a:ea typeface="Catamaran Thin"/>
              <a:cs typeface="Catamaran Thin"/>
              <a:sym typeface="Catamaran Th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22"/>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36" name="Google Shape;736;p22"/>
          <p:cNvPicPr preferRelativeResize="0"/>
          <p:nvPr/>
        </p:nvPicPr>
        <p:blipFill rotWithShape="1">
          <a:blip r:embed="rId3">
            <a:alphaModFix/>
          </a:blip>
          <a:srcRect b="12415" l="29995" r="37566" t="32840"/>
          <a:stretch/>
        </p:blipFill>
        <p:spPr>
          <a:xfrm>
            <a:off x="3214725" y="925000"/>
            <a:ext cx="4064350" cy="3854125"/>
          </a:xfrm>
          <a:prstGeom prst="rect">
            <a:avLst/>
          </a:prstGeom>
          <a:noFill/>
          <a:ln>
            <a:noFill/>
          </a:ln>
        </p:spPr>
      </p:pic>
      <p:sp>
        <p:nvSpPr>
          <p:cNvPr id="737" name="Google Shape;737;p22"/>
          <p:cNvSpPr txBox="1"/>
          <p:nvPr/>
        </p:nvSpPr>
        <p:spPr>
          <a:xfrm>
            <a:off x="288175" y="204125"/>
            <a:ext cx="8457300" cy="9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Maka kami menggunakan model layer 1 dengan fitur MFCC untuk mendeteksi jenis instrumen yang akan di testing dengan nilai default dari MFCC, yaitu : 40 serta sample rate: 6000 dan mendapatkan akurasi 83% dengan confusion matriks yang sudah ditrain sebagai berikut: </a:t>
            </a:r>
            <a:endParaRPr sz="1500">
              <a:solidFill>
                <a:schemeClr val="dk1"/>
              </a:solidFill>
              <a:latin typeface="Catamaran Thin"/>
              <a:ea typeface="Catamaran Thin"/>
              <a:cs typeface="Catamaran Thin"/>
              <a:sym typeface="Catamaran Th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23"/>
          <p:cNvSpPr txBox="1"/>
          <p:nvPr>
            <p:ph idx="1" type="body"/>
          </p:nvPr>
        </p:nvSpPr>
        <p:spPr>
          <a:xfrm>
            <a:off x="723350" y="328275"/>
            <a:ext cx="7825800" cy="16215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lang="en" sz="1500">
                <a:latin typeface="Times New Roman"/>
                <a:ea typeface="Times New Roman"/>
                <a:cs typeface="Times New Roman"/>
                <a:sym typeface="Times New Roman"/>
              </a:rPr>
              <a:t>Serta dilihat dari grafik testing dan data validasi yang didapatkan bahwa tidak terjadi underfitting maupun overfitting dari model yang sudah dibuat maka dengan tingkat akurasi 82% dan 85% untuk validasi data</a:t>
            </a:r>
            <a:endParaRPr sz="1500">
              <a:latin typeface="Times New Roman"/>
              <a:ea typeface="Times New Roman"/>
              <a:cs typeface="Times New Roman"/>
              <a:sym typeface="Times New Roman"/>
            </a:endParaRPr>
          </a:p>
          <a:p>
            <a:pPr indent="0" lvl="0" marL="0" rtl="0" algn="l">
              <a:spcBef>
                <a:spcPts val="0"/>
              </a:spcBef>
              <a:spcAft>
                <a:spcPts val="800"/>
              </a:spcAft>
              <a:buNone/>
            </a:pPr>
            <a:r>
              <a:t/>
            </a:r>
            <a:endParaRPr sz="2100"/>
          </a:p>
        </p:txBody>
      </p:sp>
      <p:sp>
        <p:nvSpPr>
          <p:cNvPr id="743" name="Google Shape;743;p23"/>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44" name="Google Shape;744;p23"/>
          <p:cNvPicPr preferRelativeResize="0"/>
          <p:nvPr/>
        </p:nvPicPr>
        <p:blipFill rotWithShape="1">
          <a:blip r:embed="rId3">
            <a:alphaModFix/>
          </a:blip>
          <a:srcRect b="14711" l="28687" r="34614" t="22792"/>
          <a:stretch/>
        </p:blipFill>
        <p:spPr>
          <a:xfrm>
            <a:off x="2583125" y="1183825"/>
            <a:ext cx="3896150" cy="373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24"/>
          <p:cNvSpPr txBox="1"/>
          <p:nvPr>
            <p:ph idx="3" type="body"/>
          </p:nvPr>
        </p:nvSpPr>
        <p:spPr>
          <a:xfrm>
            <a:off x="618149" y="1725850"/>
            <a:ext cx="2735700" cy="28455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lang="en" sz="1700">
                <a:latin typeface="Times New Roman"/>
                <a:ea typeface="Times New Roman"/>
                <a:cs typeface="Times New Roman"/>
                <a:sym typeface="Times New Roman"/>
              </a:rPr>
              <a:t>Untuk contoh hasil prediksi kita memakai model ini dengan data yang sudah kita coba sesuai dengan cara yang sama :</a:t>
            </a:r>
            <a:endParaRPr sz="1700">
              <a:latin typeface="Times New Roman"/>
              <a:ea typeface="Times New Roman"/>
              <a:cs typeface="Times New Roman"/>
              <a:sym typeface="Times New Roman"/>
            </a:endParaRPr>
          </a:p>
          <a:p>
            <a:pPr indent="0" lvl="0" marL="0" rtl="0" algn="l">
              <a:spcBef>
                <a:spcPts val="0"/>
              </a:spcBef>
              <a:spcAft>
                <a:spcPts val="800"/>
              </a:spcAft>
              <a:buNone/>
            </a:pPr>
            <a:r>
              <a:t/>
            </a:r>
            <a:endParaRPr sz="2300"/>
          </a:p>
        </p:txBody>
      </p:sp>
      <p:sp>
        <p:nvSpPr>
          <p:cNvPr id="750" name="Google Shape;750;p24"/>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51" name="Google Shape;751;p24"/>
          <p:cNvPicPr preferRelativeResize="0"/>
          <p:nvPr/>
        </p:nvPicPr>
        <p:blipFill rotWithShape="1">
          <a:blip r:embed="rId3">
            <a:alphaModFix/>
          </a:blip>
          <a:srcRect b="7446" l="24253" r="46021" t="46125"/>
          <a:stretch/>
        </p:blipFill>
        <p:spPr>
          <a:xfrm>
            <a:off x="3887900" y="322350"/>
            <a:ext cx="4484800" cy="448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BE5CC"/>
            </a:gs>
            <a:gs pos="100000">
              <a:srgbClr val="027196"/>
            </a:gs>
          </a:gsLst>
          <a:lin ang="16200038" scaled="0"/>
        </a:gradFill>
      </p:bgPr>
    </p:bg>
    <p:spTree>
      <p:nvGrpSpPr>
        <p:cNvPr id="755" name="Shape 755"/>
        <p:cNvGrpSpPr/>
        <p:nvPr/>
      </p:nvGrpSpPr>
      <p:grpSpPr>
        <a:xfrm>
          <a:off x="0" y="0"/>
          <a:ext cx="0" cy="0"/>
          <a:chOff x="0" y="0"/>
          <a:chExt cx="0" cy="0"/>
        </a:xfrm>
      </p:grpSpPr>
      <p:sp>
        <p:nvSpPr>
          <p:cNvPr id="756" name="Google Shape;756;p25"/>
          <p:cNvSpPr txBox="1"/>
          <p:nvPr>
            <p:ph idx="4294967295" type="title"/>
          </p:nvPr>
        </p:nvSpPr>
        <p:spPr>
          <a:xfrm>
            <a:off x="1165650" y="27855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400"/>
              <a:t>Kesimpulan</a:t>
            </a:r>
            <a:endParaRPr sz="2900"/>
          </a:p>
        </p:txBody>
      </p:sp>
      <p:sp>
        <p:nvSpPr>
          <p:cNvPr id="757" name="Google Shape;757;p25"/>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58" name="Google Shape;758;p25"/>
          <p:cNvSpPr txBox="1"/>
          <p:nvPr/>
        </p:nvSpPr>
        <p:spPr>
          <a:xfrm>
            <a:off x="542700" y="772225"/>
            <a:ext cx="8058600" cy="35865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0"/>
              </a:spcBef>
              <a:spcAft>
                <a:spcPts val="0"/>
              </a:spcAft>
              <a:buNone/>
            </a:pPr>
            <a:r>
              <a:rPr lang="en" sz="1300">
                <a:solidFill>
                  <a:schemeClr val="dk1"/>
                </a:solidFill>
                <a:latin typeface="Times New Roman"/>
                <a:ea typeface="Times New Roman"/>
                <a:cs typeface="Times New Roman"/>
                <a:sym typeface="Times New Roman"/>
              </a:rPr>
              <a:t>-  Data yang kami gunakan dalam tugas ini diambil dari FSDKaggle2018 dengan 5 label musik, yaitu saxophone, clarinet,hi bass, cello, dan acoustic guitar. </a:t>
            </a:r>
            <a:endParaRPr sz="1300">
              <a:solidFill>
                <a:schemeClr val="dk1"/>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1300">
                <a:solidFill>
                  <a:schemeClr val="dk1"/>
                </a:solidFill>
                <a:latin typeface="Times New Roman"/>
                <a:ea typeface="Times New Roman"/>
                <a:cs typeface="Times New Roman"/>
                <a:sym typeface="Times New Roman"/>
              </a:rPr>
              <a:t>- Rancangan pengujian untuk deteksi alat musik dalam rekaman menggunakan metode CNN dan fitur MEL-Spectrogram dan MFCC. Pembuatan model, kami menggunakan 2 jenis layer yang berbeda sebagai patokan perbedaan hasil. Perbedaan dari kedua jenis layer yang kami gunakan terletak pada jumlah layer MaxPooling2D, Dense dan Dropout, namun kedua layer tersebut memiliki weight yang sama.</a:t>
            </a:r>
            <a:endParaRPr sz="1300">
              <a:solidFill>
                <a:schemeClr val="dk1"/>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1300">
                <a:solidFill>
                  <a:schemeClr val="dk1"/>
                </a:solidFill>
                <a:latin typeface="Times New Roman"/>
                <a:ea typeface="Times New Roman"/>
                <a:cs typeface="Times New Roman"/>
                <a:sym typeface="Times New Roman"/>
              </a:rPr>
              <a:t>-  Data Training sebanyak 30 epoch untuk mencoba memakai Spectogram dan MFCC kami mendapatkan hasil terbaik dari dua macam model layer dengan tidak overfit maupun underfit dimana mencapai 85%. Pada fitur dan model layer yang lain kami melihat dengan layer 1 dengan feature mfcc adalah yang terbaik</a:t>
            </a:r>
            <a:endParaRPr sz="1200">
              <a:solidFill>
                <a:schemeClr val="lt1"/>
              </a:solidFill>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26"/>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64" name="Google Shape;764;p26"/>
          <p:cNvSpPr txBox="1"/>
          <p:nvPr/>
        </p:nvSpPr>
        <p:spPr>
          <a:xfrm>
            <a:off x="481925" y="1136975"/>
            <a:ext cx="8318700" cy="363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Eduardo Fonseca, Xavier Favory, Jordi Pons, Frederic Font, Manoj Plakal, Daniel P. W. Ellis, &amp; Xavier Serra. (2019). FSDKaggle2018 (Version 1.0) [Data set]. Zenodo. </a:t>
            </a:r>
            <a:r>
              <a:rPr lang="en">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http://doi.org/10.5281/zenodo.255286</a:t>
            </a:r>
            <a:r>
              <a:rPr lang="en">
                <a:solidFill>
                  <a:schemeClr val="dk1"/>
                </a:solidFill>
                <a:latin typeface="Times New Roman"/>
                <a:ea typeface="Times New Roman"/>
                <a:cs typeface="Times New Roman"/>
                <a:sym typeface="Times New Roman"/>
              </a:rPr>
              <a:t>0</a:t>
            </a:r>
            <a:endParaRPr>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Fonseca, E., Plaka, M., Font, F., Ellis, D. P. W, Favory, X., Pons, J., Serra, X.(2018). General-Purpose Tagging of Freesound Tagging of Freesound Audio with Audioset Label :</a:t>
            </a:r>
            <a:endParaRPr>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Task Description, Dataset, and Baseline. Barcelona Journal of Music Technology Group, 1-6. Retrieved from </a:t>
            </a:r>
            <a:r>
              <a:rPr lang="en">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https://arxiv.org/pdf/1807.09902.pdf</a:t>
            </a:r>
            <a:endParaRPr>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Bansari, S., (February 13, 2019). "Introduction to how CNNs Work". https://medium.datadriveninvestor.com/introduction-to-how-cnns-work-77e0e4cde99b</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765" name="Google Shape;765;p26"/>
          <p:cNvSpPr txBox="1"/>
          <p:nvPr>
            <p:ph type="title"/>
          </p:nvPr>
        </p:nvSpPr>
        <p:spPr>
          <a:xfrm>
            <a:off x="1117000" y="296025"/>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Daftar Pustaka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grpSp>
        <p:nvGrpSpPr>
          <p:cNvPr id="770" name="Google Shape;770;p27"/>
          <p:cNvGrpSpPr/>
          <p:nvPr/>
        </p:nvGrpSpPr>
        <p:grpSpPr>
          <a:xfrm>
            <a:off x="218" y="1955909"/>
            <a:ext cx="9143345" cy="1231682"/>
            <a:chOff x="218" y="898161"/>
            <a:chExt cx="9143345" cy="1231682"/>
          </a:xfrm>
        </p:grpSpPr>
        <p:sp>
          <p:nvSpPr>
            <p:cNvPr id="771" name="Google Shape;771;p27"/>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27"/>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7"/>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7"/>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7"/>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7"/>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7"/>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27"/>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27"/>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7"/>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7"/>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27"/>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27"/>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27"/>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7"/>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27"/>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7"/>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7"/>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7"/>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7"/>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7"/>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27"/>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7"/>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7"/>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27"/>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27"/>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7"/>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27"/>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27"/>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7"/>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27"/>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27"/>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27"/>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27"/>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27"/>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27"/>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27"/>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27"/>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27"/>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27"/>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27"/>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27"/>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27"/>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27"/>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27"/>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16" name="Google Shape;816;p27"/>
          <p:cNvSpPr/>
          <p:nvPr/>
        </p:nvSpPr>
        <p:spPr>
          <a:xfrm>
            <a:off x="3641050" y="1640725"/>
            <a:ext cx="1862100" cy="1862100"/>
          </a:xfrm>
          <a:prstGeom prst="ellipse">
            <a:avLst/>
          </a:prstGeom>
          <a:gradFill>
            <a:gsLst>
              <a:gs pos="0">
                <a:srgbClr val="BEF176"/>
              </a:gs>
              <a:gs pos="50000">
                <a:schemeClr val="accent2"/>
              </a:gs>
              <a:gs pos="100000">
                <a:srgbClr val="AF9FFF"/>
              </a:gs>
            </a:gsLst>
            <a:lin ang="5400012" scaled="0"/>
          </a:gradFill>
          <a:ln>
            <a:noFill/>
          </a:ln>
          <a:effectLst>
            <a:outerShdw blurRad="2857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7"/>
          <p:cNvSpPr txBox="1"/>
          <p:nvPr>
            <p:ph idx="4294967295" type="ctrTitle"/>
          </p:nvPr>
        </p:nvSpPr>
        <p:spPr>
          <a:xfrm>
            <a:off x="1439400" y="978575"/>
            <a:ext cx="6265200" cy="472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solidFill>
                  <a:srgbClr val="BEF176"/>
                </a:solidFill>
              </a:rPr>
              <a:t>THANK YOU</a:t>
            </a:r>
            <a:r>
              <a:rPr lang="en" sz="3000">
                <a:solidFill>
                  <a:srgbClr val="BEF176"/>
                </a:solidFill>
              </a:rPr>
              <a:t>!</a:t>
            </a:r>
            <a:endParaRPr sz="3000">
              <a:solidFill>
                <a:srgbClr val="BEF176"/>
              </a:solidFill>
            </a:endParaRPr>
          </a:p>
        </p:txBody>
      </p:sp>
      <p:sp>
        <p:nvSpPr>
          <p:cNvPr id="818" name="Google Shape;818;p27"/>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819" name="Google Shape;819;p27"/>
          <p:cNvGrpSpPr/>
          <p:nvPr/>
        </p:nvGrpSpPr>
        <p:grpSpPr>
          <a:xfrm>
            <a:off x="4096180" y="2124104"/>
            <a:ext cx="951348" cy="895031"/>
            <a:chOff x="5972700" y="2330200"/>
            <a:chExt cx="411625" cy="387275"/>
          </a:xfrm>
        </p:grpSpPr>
        <p:sp>
          <p:nvSpPr>
            <p:cNvPr id="820" name="Google Shape;820;p2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3"/>
          <p:cNvSpPr txBox="1"/>
          <p:nvPr>
            <p:ph type="title"/>
          </p:nvPr>
        </p:nvSpPr>
        <p:spPr>
          <a:xfrm>
            <a:off x="1241875" y="5312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Oleh :</a:t>
            </a:r>
            <a:endParaRPr/>
          </a:p>
        </p:txBody>
      </p:sp>
      <p:sp>
        <p:nvSpPr>
          <p:cNvPr id="664" name="Google Shape;664;p13"/>
          <p:cNvSpPr txBox="1"/>
          <p:nvPr>
            <p:ph idx="1" type="body"/>
          </p:nvPr>
        </p:nvSpPr>
        <p:spPr>
          <a:xfrm>
            <a:off x="1998650" y="1374100"/>
            <a:ext cx="6228300" cy="27348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b="1" lang="en" sz="1700">
                <a:latin typeface="Times New Roman"/>
                <a:ea typeface="Times New Roman"/>
                <a:cs typeface="Times New Roman"/>
                <a:sym typeface="Times New Roman"/>
              </a:rPr>
              <a:t>Alvin Christian Lorence			(C14180045)</a:t>
            </a:r>
            <a:endParaRPr b="1" sz="17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700">
                <a:latin typeface="Times New Roman"/>
                <a:ea typeface="Times New Roman"/>
                <a:cs typeface="Times New Roman"/>
                <a:sym typeface="Times New Roman"/>
              </a:rPr>
              <a:t>Geraldino Dharmawan			(C14180018)</a:t>
            </a:r>
            <a:endParaRPr b="1" sz="17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700">
                <a:latin typeface="Times New Roman"/>
                <a:ea typeface="Times New Roman"/>
                <a:cs typeface="Times New Roman"/>
                <a:sym typeface="Times New Roman"/>
              </a:rPr>
              <a:t>Verick Gozali					(C14180060)</a:t>
            </a:r>
            <a:endParaRPr b="1" sz="17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700">
                <a:latin typeface="Times New Roman"/>
                <a:ea typeface="Times New Roman"/>
                <a:cs typeface="Times New Roman"/>
                <a:sym typeface="Times New Roman"/>
              </a:rPr>
              <a:t>Sheeren Anggela				(C14180070)</a:t>
            </a:r>
            <a:endParaRPr b="1" sz="17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700">
                <a:latin typeface="Times New Roman"/>
                <a:ea typeface="Times New Roman"/>
                <a:cs typeface="Times New Roman"/>
                <a:sym typeface="Times New Roman"/>
              </a:rPr>
              <a:t>Andrianto Saputra  			(C14180104)</a:t>
            </a:r>
            <a:endParaRPr b="1" sz="17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700">
                <a:latin typeface="Times New Roman"/>
                <a:ea typeface="Times New Roman"/>
                <a:cs typeface="Times New Roman"/>
                <a:sym typeface="Times New Roman"/>
              </a:rPr>
              <a:t>Vincent Kurniawan				(C14180191)</a:t>
            </a:r>
            <a:endParaRPr sz="2500"/>
          </a:p>
        </p:txBody>
      </p:sp>
      <p:sp>
        <p:nvSpPr>
          <p:cNvPr id="665" name="Google Shape;665;p13"/>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4"/>
          <p:cNvSpPr txBox="1"/>
          <p:nvPr>
            <p:ph type="ctrTitle"/>
          </p:nvPr>
        </p:nvSpPr>
        <p:spPr>
          <a:xfrm>
            <a:off x="834250" y="141925"/>
            <a:ext cx="7433400" cy="406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500"/>
              <a:t>INTRODUCTION</a:t>
            </a:r>
            <a:endParaRPr sz="2500"/>
          </a:p>
        </p:txBody>
      </p:sp>
      <p:sp>
        <p:nvSpPr>
          <p:cNvPr id="671" name="Google Shape;671;p14"/>
          <p:cNvSpPr/>
          <p:nvPr/>
        </p:nvSpPr>
        <p:spPr>
          <a:xfrm>
            <a:off x="-42050" y="749325"/>
            <a:ext cx="9186000" cy="4386900"/>
          </a:xfrm>
          <a:prstGeom prst="rect">
            <a:avLst/>
          </a:prstGeom>
          <a:solidFill>
            <a:srgbClr val="7B8A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2" name="Google Shape;672;p14"/>
          <p:cNvPicPr preferRelativeResize="0"/>
          <p:nvPr/>
        </p:nvPicPr>
        <p:blipFill>
          <a:blip r:embed="rId3">
            <a:alphaModFix/>
          </a:blip>
          <a:stretch>
            <a:fillRect/>
          </a:stretch>
        </p:blipFill>
        <p:spPr>
          <a:xfrm>
            <a:off x="1297750" y="1090650"/>
            <a:ext cx="586800" cy="586800"/>
          </a:xfrm>
          <a:prstGeom prst="rect">
            <a:avLst/>
          </a:prstGeom>
          <a:noFill/>
          <a:ln>
            <a:noFill/>
          </a:ln>
        </p:spPr>
      </p:pic>
      <p:sp>
        <p:nvSpPr>
          <p:cNvPr id="673" name="Google Shape;673;p14"/>
          <p:cNvSpPr txBox="1"/>
          <p:nvPr/>
        </p:nvSpPr>
        <p:spPr>
          <a:xfrm>
            <a:off x="168200" y="1743600"/>
            <a:ext cx="3050700" cy="1046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Suara : getaran yang merambat melalui gelombang akustik dan bisa dihitung dengan satuan frekuensi.</a:t>
            </a:r>
            <a:endParaRPr sz="1600">
              <a:solidFill>
                <a:schemeClr val="dk1"/>
              </a:solidFill>
              <a:latin typeface="Catamaran Thin"/>
              <a:ea typeface="Catamaran Thin"/>
              <a:cs typeface="Catamaran Thin"/>
              <a:sym typeface="Catamaran Thin"/>
            </a:endParaRPr>
          </a:p>
        </p:txBody>
      </p:sp>
      <p:pic>
        <p:nvPicPr>
          <p:cNvPr id="674" name="Google Shape;674;p14"/>
          <p:cNvPicPr preferRelativeResize="0"/>
          <p:nvPr/>
        </p:nvPicPr>
        <p:blipFill>
          <a:blip r:embed="rId4">
            <a:alphaModFix/>
          </a:blip>
          <a:stretch>
            <a:fillRect/>
          </a:stretch>
        </p:blipFill>
        <p:spPr>
          <a:xfrm>
            <a:off x="7014088" y="2778088"/>
            <a:ext cx="727825" cy="727825"/>
          </a:xfrm>
          <a:prstGeom prst="rect">
            <a:avLst/>
          </a:prstGeom>
          <a:noFill/>
          <a:ln>
            <a:noFill/>
          </a:ln>
        </p:spPr>
      </p:pic>
      <p:sp>
        <p:nvSpPr>
          <p:cNvPr id="675" name="Google Shape;675;p14"/>
          <p:cNvSpPr txBox="1"/>
          <p:nvPr/>
        </p:nvSpPr>
        <p:spPr>
          <a:xfrm>
            <a:off x="3147725" y="2720500"/>
            <a:ext cx="2820900" cy="1400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Mesin pengolahan suara belum mampu mengenali suara secara sempurna</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Catamaran Thin"/>
              <a:ea typeface="Catamaran Thin"/>
              <a:cs typeface="Catamaran Thin"/>
              <a:sym typeface="Catamaran Thin"/>
            </a:endParaRPr>
          </a:p>
        </p:txBody>
      </p:sp>
      <p:pic>
        <p:nvPicPr>
          <p:cNvPr id="676" name="Google Shape;676;p14"/>
          <p:cNvPicPr preferRelativeResize="0"/>
          <p:nvPr/>
        </p:nvPicPr>
        <p:blipFill>
          <a:blip r:embed="rId5">
            <a:alphaModFix/>
          </a:blip>
          <a:stretch>
            <a:fillRect/>
          </a:stretch>
        </p:blipFill>
        <p:spPr>
          <a:xfrm>
            <a:off x="4099025" y="1949500"/>
            <a:ext cx="923400" cy="923400"/>
          </a:xfrm>
          <a:prstGeom prst="rect">
            <a:avLst/>
          </a:prstGeom>
          <a:noFill/>
          <a:ln>
            <a:noFill/>
          </a:ln>
        </p:spPr>
      </p:pic>
      <p:sp>
        <p:nvSpPr>
          <p:cNvPr id="677" name="Google Shape;677;p14"/>
          <p:cNvSpPr txBox="1"/>
          <p:nvPr/>
        </p:nvSpPr>
        <p:spPr>
          <a:xfrm>
            <a:off x="6217525" y="3615425"/>
            <a:ext cx="2641500" cy="1046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Tujuan: membangun sistem penandaan audio yang dapat mengkategorikan klip audio.</a:t>
            </a:r>
            <a:endParaRPr>
              <a:solidFill>
                <a:schemeClr val="dk1"/>
              </a:solidFill>
              <a:latin typeface="Times New Roman"/>
              <a:ea typeface="Times New Roman"/>
              <a:cs typeface="Times New Roman"/>
              <a:sym typeface="Times New Roman"/>
            </a:endParaRPr>
          </a:p>
        </p:txBody>
      </p:sp>
      <p:pic>
        <p:nvPicPr>
          <p:cNvPr id="678" name="Google Shape;678;p14"/>
          <p:cNvPicPr preferRelativeResize="0"/>
          <p:nvPr/>
        </p:nvPicPr>
        <p:blipFill>
          <a:blip r:embed="rId6">
            <a:alphaModFix/>
          </a:blip>
          <a:stretch>
            <a:fillRect/>
          </a:stretch>
        </p:blipFill>
        <p:spPr>
          <a:xfrm rot="3541844">
            <a:off x="5999508" y="2303936"/>
            <a:ext cx="608629" cy="608647"/>
          </a:xfrm>
          <a:prstGeom prst="rect">
            <a:avLst/>
          </a:prstGeom>
          <a:noFill/>
          <a:ln>
            <a:noFill/>
          </a:ln>
        </p:spPr>
      </p:pic>
      <p:pic>
        <p:nvPicPr>
          <p:cNvPr id="679" name="Google Shape;679;p14"/>
          <p:cNvPicPr preferRelativeResize="0"/>
          <p:nvPr/>
        </p:nvPicPr>
        <p:blipFill>
          <a:blip r:embed="rId6">
            <a:alphaModFix/>
          </a:blip>
          <a:stretch>
            <a:fillRect/>
          </a:stretch>
        </p:blipFill>
        <p:spPr>
          <a:xfrm rot="3541844">
            <a:off x="3112933" y="1316486"/>
            <a:ext cx="608629" cy="6086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5"/>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400"/>
              <a:t>DATASET</a:t>
            </a:r>
            <a:endParaRPr sz="2400"/>
          </a:p>
        </p:txBody>
      </p:sp>
      <p:sp>
        <p:nvSpPr>
          <p:cNvPr id="685" name="Google Shape;685;p15"/>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686" name="Google Shape;686;p15"/>
          <p:cNvPicPr preferRelativeResize="0"/>
          <p:nvPr/>
        </p:nvPicPr>
        <p:blipFill>
          <a:blip r:embed="rId3">
            <a:alphaModFix/>
          </a:blip>
          <a:stretch>
            <a:fillRect/>
          </a:stretch>
        </p:blipFill>
        <p:spPr>
          <a:xfrm>
            <a:off x="224225" y="1129150"/>
            <a:ext cx="622725" cy="622725"/>
          </a:xfrm>
          <a:prstGeom prst="rect">
            <a:avLst/>
          </a:prstGeom>
          <a:noFill/>
          <a:ln>
            <a:noFill/>
          </a:ln>
        </p:spPr>
      </p:pic>
      <p:sp>
        <p:nvSpPr>
          <p:cNvPr id="687" name="Google Shape;687;p15"/>
          <p:cNvSpPr txBox="1"/>
          <p:nvPr/>
        </p:nvSpPr>
        <p:spPr>
          <a:xfrm>
            <a:off x="907275" y="1107250"/>
            <a:ext cx="7922100" cy="2986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Dataset : Freesound Dataset Kaggle 2018 (FSDKaggle2018) digunakan pada kompetisi Freesound General-Purpose Audio Tagging Challenge.</a:t>
            </a:r>
            <a:endParaRPr>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Terdiri dari 11.703 buah file audio, dengan kategori 41 label dengan total ukuran file sebesar 10 GB. </a:t>
            </a:r>
            <a:endParaRPr>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Tipe rekaman : format mono uncompressed PCM 16-bit .wav dengan audio rate sebesar 44.1 kHz.</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Data dibagi menjadi 2 bagian : train set dan test set. </a:t>
            </a:r>
            <a:endParaRPr>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Trainset : 9.500 sample audio,  panjang dan ukuran audio dari 300ms - 30 detik. Total : 18 jam.</a:t>
            </a:r>
            <a:endParaRPr>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Test set : 1.600 sample,. Total :  2 jam.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File audio masing-masing diidentifikasi dengan 1 label yang dilakukan secara otomatis dengan verifikasi manual dengan +-3.710 (31.7%) sample dari data train dan 1600 (100%) dari data test.</a:t>
            </a:r>
            <a:endParaRPr sz="1600">
              <a:solidFill>
                <a:schemeClr val="dk1"/>
              </a:solidFill>
              <a:latin typeface="Catamaran Thin"/>
              <a:ea typeface="Catamaran Thin"/>
              <a:cs typeface="Catamaran Thin"/>
              <a:sym typeface="Catamaran Th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BE5CC"/>
            </a:gs>
            <a:gs pos="100000">
              <a:srgbClr val="027196"/>
            </a:gs>
          </a:gsLst>
          <a:lin ang="16200038" scaled="0"/>
        </a:gradFill>
      </p:bgPr>
    </p:bg>
    <p:spTree>
      <p:nvGrpSpPr>
        <p:cNvPr id="691" name="Shape 691"/>
        <p:cNvGrpSpPr/>
        <p:nvPr/>
      </p:nvGrpSpPr>
      <p:grpSpPr>
        <a:xfrm>
          <a:off x="0" y="0"/>
          <a:ext cx="0" cy="0"/>
          <a:chOff x="0" y="0"/>
          <a:chExt cx="0" cy="0"/>
        </a:xfrm>
      </p:grpSpPr>
      <p:sp>
        <p:nvSpPr>
          <p:cNvPr id="692" name="Google Shape;692;p16"/>
          <p:cNvSpPr txBox="1"/>
          <p:nvPr>
            <p:ph idx="4294967295" type="title"/>
          </p:nvPr>
        </p:nvSpPr>
        <p:spPr>
          <a:xfrm>
            <a:off x="1241850" y="20235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500"/>
              <a:t>Metode</a:t>
            </a:r>
            <a:endParaRPr sz="2500"/>
          </a:p>
        </p:txBody>
      </p:sp>
      <p:sp>
        <p:nvSpPr>
          <p:cNvPr id="693" name="Google Shape;693;p16"/>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94" name="Google Shape;694;p16"/>
          <p:cNvSpPr txBox="1"/>
          <p:nvPr/>
        </p:nvSpPr>
        <p:spPr>
          <a:xfrm>
            <a:off x="462500" y="863250"/>
            <a:ext cx="8058600" cy="3417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300">
                <a:solidFill>
                  <a:schemeClr val="lt1"/>
                </a:solidFill>
                <a:latin typeface="Comic Sans MS"/>
                <a:ea typeface="Comic Sans MS"/>
                <a:cs typeface="Comic Sans MS"/>
                <a:sym typeface="Comic Sans MS"/>
              </a:rPr>
              <a:t>CNN (Convolutional Neural Network) : Metode deep learning yang merupakan salah satu class dari deep neural network biasanya  digunakan untuk menganalisis visual imagery alias gambar. </a:t>
            </a:r>
            <a:endParaRPr sz="1300">
              <a:solidFill>
                <a:schemeClr val="lt1"/>
              </a:solidFill>
              <a:latin typeface="Comic Sans MS"/>
              <a:ea typeface="Comic Sans MS"/>
              <a:cs typeface="Comic Sans MS"/>
              <a:sym typeface="Comic Sans MS"/>
            </a:endParaRPr>
          </a:p>
          <a:p>
            <a:pPr indent="-311150" lvl="0" marL="457200" rtl="0" algn="just">
              <a:lnSpc>
                <a:spcPct val="150000"/>
              </a:lnSpc>
              <a:spcBef>
                <a:spcPts val="0"/>
              </a:spcBef>
              <a:spcAft>
                <a:spcPts val="0"/>
              </a:spcAft>
              <a:buClr>
                <a:schemeClr val="lt1"/>
              </a:buClr>
              <a:buSzPts val="1300"/>
              <a:buFont typeface="Comic Sans MS"/>
              <a:buChar char="-"/>
            </a:pPr>
            <a:r>
              <a:rPr lang="en" sz="1300">
                <a:solidFill>
                  <a:schemeClr val="lt1"/>
                </a:solidFill>
                <a:latin typeface="Comic Sans MS"/>
                <a:ea typeface="Comic Sans MS"/>
                <a:cs typeface="Comic Sans MS"/>
                <a:sym typeface="Comic Sans MS"/>
              </a:rPr>
              <a:t>Cara kerja : Multi-channeled images. CNN menggunakan 3 warna yaitu Red-Green-Blue encoding, CNN mencampur 3 warna  tersebut untuk menghasilkan warna yang manusia tangkap</a:t>
            </a:r>
            <a:endParaRPr sz="1300">
              <a:solidFill>
                <a:schemeClr val="lt1"/>
              </a:solidFill>
              <a:latin typeface="Comic Sans MS"/>
              <a:ea typeface="Comic Sans MS"/>
              <a:cs typeface="Comic Sans MS"/>
              <a:sym typeface="Comic Sans MS"/>
            </a:endParaRPr>
          </a:p>
          <a:p>
            <a:pPr indent="-311150" lvl="0" marL="457200" rtl="0" algn="just">
              <a:lnSpc>
                <a:spcPct val="150000"/>
              </a:lnSpc>
              <a:spcBef>
                <a:spcPts val="0"/>
              </a:spcBef>
              <a:spcAft>
                <a:spcPts val="0"/>
              </a:spcAft>
              <a:buClr>
                <a:schemeClr val="lt1"/>
              </a:buClr>
              <a:buSzPts val="1300"/>
              <a:buFont typeface="Comic Sans MS"/>
              <a:buChar char="-"/>
            </a:pPr>
            <a:r>
              <a:rPr lang="en" sz="1300">
                <a:solidFill>
                  <a:schemeClr val="lt1"/>
                </a:solidFill>
                <a:latin typeface="Comic Sans MS"/>
                <a:ea typeface="Comic Sans MS"/>
                <a:cs typeface="Comic Sans MS"/>
                <a:sym typeface="Comic Sans MS"/>
              </a:rPr>
              <a:t>Layer pertama disebut Convolutional layer, inti dari CNN dan </a:t>
            </a:r>
            <a:r>
              <a:rPr lang="en" sz="1300">
                <a:solidFill>
                  <a:schemeClr val="lt1"/>
                </a:solidFill>
                <a:latin typeface="Comic Sans MS"/>
                <a:ea typeface="Comic Sans MS"/>
                <a:cs typeface="Comic Sans MS"/>
                <a:sym typeface="Comic Sans MS"/>
              </a:rPr>
              <a:t>yang </a:t>
            </a:r>
            <a:r>
              <a:rPr lang="en" sz="1300">
                <a:solidFill>
                  <a:schemeClr val="lt1"/>
                </a:solidFill>
                <a:latin typeface="Comic Sans MS"/>
                <a:ea typeface="Comic Sans MS"/>
                <a:cs typeface="Comic Sans MS"/>
                <a:sym typeface="Comic Sans MS"/>
              </a:rPr>
              <a:t>paling bekerja keras.</a:t>
            </a:r>
            <a:endParaRPr sz="1300">
              <a:solidFill>
                <a:schemeClr val="lt1"/>
              </a:solidFill>
              <a:latin typeface="Comic Sans MS"/>
              <a:ea typeface="Comic Sans MS"/>
              <a:cs typeface="Comic Sans MS"/>
              <a:sym typeface="Comic Sans MS"/>
            </a:endParaRPr>
          </a:p>
          <a:p>
            <a:pPr indent="-311150" lvl="0" marL="457200" rtl="0" algn="just">
              <a:lnSpc>
                <a:spcPct val="150000"/>
              </a:lnSpc>
              <a:spcBef>
                <a:spcPts val="0"/>
              </a:spcBef>
              <a:spcAft>
                <a:spcPts val="0"/>
              </a:spcAft>
              <a:buClr>
                <a:schemeClr val="lt1"/>
              </a:buClr>
              <a:buSzPts val="1300"/>
              <a:buFont typeface="Comic Sans MS"/>
              <a:buChar char="-"/>
            </a:pPr>
            <a:r>
              <a:rPr lang="en" sz="1300">
                <a:solidFill>
                  <a:schemeClr val="lt1"/>
                </a:solidFill>
                <a:latin typeface="Comic Sans MS"/>
                <a:ea typeface="Comic Sans MS"/>
                <a:cs typeface="Comic Sans MS"/>
                <a:sym typeface="Comic Sans MS"/>
              </a:rPr>
              <a:t>Layer kedua disebut Activation Layer, menerapkan ReLu(Rectified Linear Unit). Layer ini diterapkan fungsi rectifier untuk meningkatkan non-linearitas di CNN.</a:t>
            </a:r>
            <a:endParaRPr sz="1300">
              <a:solidFill>
                <a:schemeClr val="lt1"/>
              </a:solidFill>
              <a:latin typeface="Comic Sans MS"/>
              <a:ea typeface="Comic Sans MS"/>
              <a:cs typeface="Comic Sans MS"/>
              <a:sym typeface="Comic Sans MS"/>
            </a:endParaRPr>
          </a:p>
          <a:p>
            <a:pPr indent="-311150" lvl="0" marL="457200" rtl="0" algn="just">
              <a:lnSpc>
                <a:spcPct val="150000"/>
              </a:lnSpc>
              <a:spcBef>
                <a:spcPts val="0"/>
              </a:spcBef>
              <a:spcAft>
                <a:spcPts val="0"/>
              </a:spcAft>
              <a:buClr>
                <a:schemeClr val="lt1"/>
              </a:buClr>
              <a:buSzPts val="1300"/>
              <a:buFont typeface="Comic Sans MS"/>
              <a:buChar char="-"/>
            </a:pPr>
            <a:r>
              <a:rPr lang="en" sz="1300">
                <a:solidFill>
                  <a:schemeClr val="lt1"/>
                </a:solidFill>
                <a:latin typeface="Comic Sans MS"/>
                <a:ea typeface="Comic Sans MS"/>
                <a:cs typeface="Comic Sans MS"/>
                <a:sym typeface="Comic Sans MS"/>
              </a:rPr>
              <a:t>Layer ketiga disebut Pooling Layer, melibatkan fitur downsampling. Diterapkan melalui lapisan dalam volume 3d. Terdapat hyperparameter, yaitu : dimensi perluasan spasial dan stride</a:t>
            </a:r>
            <a:endParaRPr sz="1300">
              <a:solidFill>
                <a:schemeClr val="lt1"/>
              </a:solidFill>
              <a:latin typeface="Comic Sans MS"/>
              <a:ea typeface="Comic Sans MS"/>
              <a:cs typeface="Comic Sans MS"/>
              <a:sym typeface="Comic Sans MS"/>
            </a:endParaRPr>
          </a:p>
          <a:p>
            <a:pPr indent="-311150" lvl="0" marL="457200" rtl="0" algn="just">
              <a:lnSpc>
                <a:spcPct val="150000"/>
              </a:lnSpc>
              <a:spcBef>
                <a:spcPts val="0"/>
              </a:spcBef>
              <a:spcAft>
                <a:spcPts val="0"/>
              </a:spcAft>
              <a:buClr>
                <a:schemeClr val="lt1"/>
              </a:buClr>
              <a:buSzPts val="1300"/>
              <a:buFont typeface="Comic Sans MS"/>
              <a:buChar char="-"/>
            </a:pPr>
            <a:r>
              <a:rPr lang="en" sz="1300">
                <a:solidFill>
                  <a:schemeClr val="lt1"/>
                </a:solidFill>
                <a:latin typeface="Comic Sans MS"/>
                <a:ea typeface="Comic Sans MS"/>
                <a:cs typeface="Comic Sans MS"/>
                <a:sym typeface="Comic Sans MS"/>
              </a:rPr>
              <a:t>Layer terakhir disebut Fully Connected Layer, melibatkan Flattening(Perataan).</a:t>
            </a:r>
            <a:endParaRPr sz="1300">
              <a:solidFill>
                <a:schemeClr val="lt1"/>
              </a:solidFill>
              <a:latin typeface="Comic Sans MS"/>
              <a:ea typeface="Comic Sans MS"/>
              <a:cs typeface="Comic Sans MS"/>
              <a:sym typeface="Comic Sans MS"/>
            </a:endParaRPr>
          </a:p>
          <a:p>
            <a:pPr indent="0" lvl="0" marL="0" rtl="0" algn="l">
              <a:spcBef>
                <a:spcPts val="0"/>
              </a:spcBef>
              <a:spcAft>
                <a:spcPts val="0"/>
              </a:spcAft>
              <a:buNone/>
            </a:pPr>
            <a:r>
              <a:t/>
            </a:r>
            <a:endParaRPr sz="1500">
              <a:solidFill>
                <a:schemeClr val="lt1"/>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7"/>
          <p:cNvSpPr txBox="1"/>
          <p:nvPr>
            <p:ph idx="1" type="body"/>
          </p:nvPr>
        </p:nvSpPr>
        <p:spPr>
          <a:xfrm>
            <a:off x="612950" y="2009300"/>
            <a:ext cx="7909800" cy="2537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Kelebihan : </a:t>
            </a:r>
            <a:r>
              <a:rPr lang="en" sz="1600">
                <a:latin typeface="Times New Roman"/>
                <a:ea typeface="Times New Roman"/>
                <a:cs typeface="Times New Roman"/>
                <a:sym typeface="Times New Roman"/>
              </a:rPr>
              <a:t>  Mengetahui fitur mana yang penting tanpa supervisi seorang manusia secara otomatis.</a:t>
            </a:r>
            <a:endParaRPr sz="1600">
              <a:latin typeface="Times New Roman"/>
              <a:ea typeface="Times New Roman"/>
              <a:cs typeface="Times New Roman"/>
              <a:sym typeface="Times New Roman"/>
            </a:endParaRPr>
          </a:p>
          <a:p>
            <a:pPr indent="0" lvl="0" marL="0" rtl="0" algn="l">
              <a:spcBef>
                <a:spcPts val="800"/>
              </a:spcBef>
              <a:spcAft>
                <a:spcPts val="0"/>
              </a:spcAft>
              <a:buNone/>
            </a:pPr>
            <a:r>
              <a:t/>
            </a:r>
            <a:endParaRPr sz="1600">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 sz="1600">
                <a:latin typeface="Times New Roman"/>
                <a:ea typeface="Times New Roman"/>
                <a:cs typeface="Times New Roman"/>
                <a:sym typeface="Times New Roman"/>
              </a:rPr>
              <a:t>Kekurangan : Algoritma ini sedikit lebih pelan dikarenakan max pool nya. Jika CNN memiliki beberapa layer maka training process nya akan mengambil banyak waktu jika tidak mempunyai GPU yang bagus. CNN membutuhkan data set yang besar untuk memproses dan training neural network tersebut.</a:t>
            </a:r>
            <a:endParaRPr sz="3400">
              <a:latin typeface="Times New Roman"/>
              <a:ea typeface="Times New Roman"/>
              <a:cs typeface="Times New Roman"/>
              <a:sym typeface="Times New Roman"/>
            </a:endParaRPr>
          </a:p>
        </p:txBody>
      </p:sp>
      <p:sp>
        <p:nvSpPr>
          <p:cNvPr id="700" name="Google Shape;700;p17"/>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8"/>
          <p:cNvSpPr/>
          <p:nvPr/>
        </p:nvSpPr>
        <p:spPr>
          <a:xfrm>
            <a:off x="0"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8"/>
          <p:cNvSpPr txBox="1"/>
          <p:nvPr/>
        </p:nvSpPr>
        <p:spPr>
          <a:xfrm>
            <a:off x="661800" y="956700"/>
            <a:ext cx="7820400" cy="136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latin typeface="Times New Roman"/>
                <a:ea typeface="Times New Roman"/>
                <a:cs typeface="Times New Roman"/>
                <a:sym typeface="Times New Roman"/>
              </a:rPr>
              <a:t>Rancangan pengujian dilakukan untuk deteksi alat musik dalam rekaman menggunakan metode CNN dan fitur MEL-Spectrogram dan MFCC. Model kami menggunakan 2 jenis layer dengan perbedaan yang terletak pada jumlah layer MaxPooling2D, Dense dan Dropout, namun kedua layer tersebut memiliki weight yang sama.</a:t>
            </a:r>
            <a:endParaRPr sz="1600">
              <a:latin typeface="Catamaran Thin"/>
              <a:ea typeface="Catamaran Thin"/>
              <a:cs typeface="Catamaran Thin"/>
              <a:sym typeface="Catamaran Thin"/>
            </a:endParaRPr>
          </a:p>
        </p:txBody>
      </p:sp>
      <p:sp>
        <p:nvSpPr>
          <p:cNvPr id="707" name="Google Shape;707;p18"/>
          <p:cNvSpPr txBox="1"/>
          <p:nvPr>
            <p:ph idx="4294967295" type="title"/>
          </p:nvPr>
        </p:nvSpPr>
        <p:spPr>
          <a:xfrm>
            <a:off x="3736525" y="216375"/>
            <a:ext cx="19815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500">
                <a:solidFill>
                  <a:schemeClr val="lt1"/>
                </a:solidFill>
              </a:rPr>
              <a:t>PENGUJIAN</a:t>
            </a:r>
            <a:endParaRPr sz="2500">
              <a:solidFill>
                <a:schemeClr val="lt1"/>
              </a:solidFill>
            </a:endParaRPr>
          </a:p>
        </p:txBody>
      </p:sp>
      <p:pic>
        <p:nvPicPr>
          <p:cNvPr id="708" name="Google Shape;708;p18"/>
          <p:cNvPicPr preferRelativeResize="0"/>
          <p:nvPr/>
        </p:nvPicPr>
        <p:blipFill rotWithShape="1">
          <a:blip r:embed="rId3">
            <a:alphaModFix/>
          </a:blip>
          <a:srcRect b="12871" l="25891" r="29742" t="39930"/>
          <a:stretch/>
        </p:blipFill>
        <p:spPr>
          <a:xfrm>
            <a:off x="2436312" y="2326500"/>
            <a:ext cx="4271376" cy="2593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9"/>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14" name="Google Shape;714;p19"/>
          <p:cNvSpPr txBox="1"/>
          <p:nvPr/>
        </p:nvSpPr>
        <p:spPr>
          <a:xfrm>
            <a:off x="428850" y="624600"/>
            <a:ext cx="8286300" cy="3894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500">
                <a:solidFill>
                  <a:schemeClr val="dk1"/>
                </a:solidFill>
                <a:latin typeface="Times New Roman"/>
                <a:ea typeface="Times New Roman"/>
                <a:cs typeface="Times New Roman"/>
                <a:sym typeface="Times New Roman"/>
              </a:rPr>
              <a:t>Dua jenis layer kami train dengan 5 class dari keseluruhan 41 yang tersedia dalam dataset yang kami gunakan. </a:t>
            </a:r>
            <a:r>
              <a:rPr lang="en" sz="1500">
                <a:solidFill>
                  <a:schemeClr val="dk1"/>
                </a:solidFill>
                <a:latin typeface="Times New Roman"/>
                <a:ea typeface="Times New Roman"/>
                <a:cs typeface="Times New Roman"/>
                <a:sym typeface="Times New Roman"/>
              </a:rPr>
              <a:t>Alasan </a:t>
            </a: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Hasil training dari kedua jenis model dengan 41 class memiliki akurasi yang rendah, yaitu sekitar 35-40%.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Ketika training ulang, resource terlalu besar sehingga komputer training utama mengalami kegagalan sistem fatal dan mendapat error BSOD. </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500">
                <a:solidFill>
                  <a:schemeClr val="dk1"/>
                </a:solidFill>
                <a:latin typeface="Times New Roman"/>
                <a:ea typeface="Times New Roman"/>
                <a:cs typeface="Times New Roman"/>
                <a:sym typeface="Times New Roman"/>
              </a:rPr>
              <a:t>Untuk proses predicting dengan menggunakan raw data, ada limitasi terhadap data untuk meningkatkan efektivitas proses prediksi. Dataset untuk men-training model memiliki audio dengan panjang bit sebesar 16-bit, sehingga raw data yang digunakan untuk proses prediksi harus memiliki minimum panjang bit yang sama.</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Catamaran Thin"/>
              <a:ea typeface="Catamaran Thin"/>
              <a:cs typeface="Catamaran Thin"/>
              <a:sym typeface="Catamaran Th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20"/>
          <p:cNvSpPr/>
          <p:nvPr/>
        </p:nvSpPr>
        <p:spPr>
          <a:xfrm>
            <a:off x="0"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0"/>
          <p:cNvSpPr txBox="1"/>
          <p:nvPr/>
        </p:nvSpPr>
        <p:spPr>
          <a:xfrm>
            <a:off x="587225" y="1177250"/>
            <a:ext cx="7191000" cy="477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900">
                <a:latin typeface="Times New Roman"/>
                <a:ea typeface="Times New Roman"/>
                <a:cs typeface="Times New Roman"/>
                <a:sym typeface="Times New Roman"/>
              </a:rPr>
              <a:t>Tingkat dan perbandingan akurasi Dengan Dataset 5 Macam instrumen :</a:t>
            </a:r>
            <a:endParaRPr sz="2100">
              <a:latin typeface="Catamaran Thin"/>
              <a:ea typeface="Catamaran Thin"/>
              <a:cs typeface="Catamaran Thin"/>
              <a:sym typeface="Catamaran Thin"/>
            </a:endParaRPr>
          </a:p>
        </p:txBody>
      </p:sp>
      <p:sp>
        <p:nvSpPr>
          <p:cNvPr id="721" name="Google Shape;721;p20"/>
          <p:cNvSpPr/>
          <p:nvPr/>
        </p:nvSpPr>
        <p:spPr>
          <a:xfrm>
            <a:off x="995075" y="1934075"/>
            <a:ext cx="6783300" cy="220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22" name="Google Shape;722;p20"/>
          <p:cNvGraphicFramePr/>
          <p:nvPr/>
        </p:nvGraphicFramePr>
        <p:xfrm>
          <a:off x="1241900" y="2037906"/>
          <a:ext cx="3000000" cy="3000000"/>
        </p:xfrm>
        <a:graphic>
          <a:graphicData uri="http://schemas.openxmlformats.org/drawingml/2006/table">
            <a:tbl>
              <a:tblPr>
                <a:noFill/>
                <a:tableStyleId>{C8775D66-D0FD-49A3-8E7F-9BD53C38287C}</a:tableStyleId>
              </a:tblPr>
              <a:tblGrid>
                <a:gridCol w="1665075"/>
                <a:gridCol w="1939375"/>
                <a:gridCol w="2673000"/>
              </a:tblGrid>
              <a:tr h="620925">
                <a:tc>
                  <a:txBody>
                    <a:bodyPr/>
                    <a:lstStyle/>
                    <a:p>
                      <a:pPr indent="0" lvl="0" marL="0" rtl="0" algn="l">
                        <a:spcBef>
                          <a:spcPts val="0"/>
                        </a:spcBef>
                        <a:spcAft>
                          <a:spcPts val="0"/>
                        </a:spcAft>
                        <a:buNone/>
                      </a:pPr>
                      <a:r>
                        <a:rPr lang="en">
                          <a:solidFill>
                            <a:schemeClr val="dk2"/>
                          </a:solidFill>
                          <a:latin typeface="Catamaran Thin"/>
                          <a:ea typeface="Catamaran Thin"/>
                          <a:cs typeface="Catamaran Thin"/>
                          <a:sym typeface="Catamaran Thin"/>
                        </a:rPr>
                        <a:t>Epoch = 30</a:t>
                      </a:r>
                      <a:endParaRPr>
                        <a:solidFill>
                          <a:schemeClr val="dk2"/>
                        </a:solidFill>
                        <a:latin typeface="Catamaran Thin"/>
                        <a:ea typeface="Catamaran Thin"/>
                        <a:cs typeface="Catamaran Thin"/>
                        <a:sym typeface="Catamaran Thin"/>
                      </a:endParaRPr>
                    </a:p>
                  </a:txBody>
                  <a:tcPr marT="68575" marB="68575" marR="91425" marL="91425" anchor="ctr">
                    <a:lnL cap="flat" cmpd="sng" w="28575">
                      <a:solidFill>
                        <a:schemeClr val="dk1"/>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dk2"/>
                          </a:solidFill>
                          <a:latin typeface="Catamaran Thin"/>
                          <a:ea typeface="Catamaran Thin"/>
                          <a:cs typeface="Catamaran Thin"/>
                          <a:sym typeface="Catamaran Thin"/>
                        </a:rPr>
                        <a:t>MFCC</a:t>
                      </a:r>
                      <a:endParaRPr sz="1100">
                        <a:solidFill>
                          <a:schemeClr val="dk2"/>
                        </a:solidFill>
                        <a:latin typeface="Catamaran Thin"/>
                        <a:ea typeface="Catamaran Thin"/>
                        <a:cs typeface="Catamaran Thin"/>
                        <a:sym typeface="Catamaran Thin"/>
                      </a:endParaRPr>
                    </a:p>
                  </a:txBody>
                  <a:tcPr marT="68575" marB="6857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4B77FF">
                        <a:alpha val="20670"/>
                      </a:srgbClr>
                    </a:solidFill>
                  </a:tcPr>
                </a:tc>
                <a:tc>
                  <a:txBody>
                    <a:bodyPr/>
                    <a:lstStyle/>
                    <a:p>
                      <a:pPr indent="0" lvl="0" marL="0" rtl="0" algn="ctr">
                        <a:spcBef>
                          <a:spcPts val="0"/>
                        </a:spcBef>
                        <a:spcAft>
                          <a:spcPts val="0"/>
                        </a:spcAft>
                        <a:buNone/>
                      </a:pPr>
                      <a:r>
                        <a:rPr lang="en" sz="1100">
                          <a:solidFill>
                            <a:schemeClr val="dk2"/>
                          </a:solidFill>
                          <a:latin typeface="Catamaran Thin"/>
                          <a:ea typeface="Catamaran Thin"/>
                          <a:cs typeface="Catamaran Thin"/>
                          <a:sym typeface="Catamaran Thin"/>
                        </a:rPr>
                        <a:t>Spectrogram</a:t>
                      </a:r>
                      <a:endParaRPr sz="1100">
                        <a:solidFill>
                          <a:schemeClr val="dk2"/>
                        </a:solidFill>
                        <a:latin typeface="Catamaran Thin"/>
                        <a:ea typeface="Catamaran Thin"/>
                        <a:cs typeface="Catamaran Thin"/>
                        <a:sym typeface="Catamaran Thin"/>
                      </a:endParaRPr>
                    </a:p>
                  </a:txBody>
                  <a:tcPr marT="68575" marB="6857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chemeClr val="accent1"/>
                      </a:solidFill>
                      <a:prstDash val="solid"/>
                      <a:round/>
                      <a:headEnd len="sm" w="sm" type="none"/>
                      <a:tailEnd len="sm" w="sm" type="none"/>
                    </a:lnB>
                  </a:tcPr>
                </a:tc>
              </a:tr>
              <a:tr h="620925">
                <a:tc>
                  <a:txBody>
                    <a:bodyPr/>
                    <a:lstStyle/>
                    <a:p>
                      <a:pPr indent="0" lvl="0" marL="0" rtl="0" algn="r">
                        <a:spcBef>
                          <a:spcPts val="0"/>
                        </a:spcBef>
                        <a:spcAft>
                          <a:spcPts val="0"/>
                        </a:spcAft>
                        <a:buNone/>
                      </a:pPr>
                      <a:r>
                        <a:rPr lang="en" sz="1100">
                          <a:solidFill>
                            <a:schemeClr val="dk2"/>
                          </a:solidFill>
                          <a:latin typeface="Catamaran Thin"/>
                          <a:ea typeface="Catamaran Thin"/>
                          <a:cs typeface="Catamaran Thin"/>
                          <a:sym typeface="Catamaran Thin"/>
                        </a:rPr>
                        <a:t>Layer1</a:t>
                      </a:r>
                      <a:endParaRPr sz="1100">
                        <a:solidFill>
                          <a:schemeClr val="dk2"/>
                        </a:solidFill>
                        <a:latin typeface="Catamaran Thin"/>
                        <a:ea typeface="Catamaran Thin"/>
                        <a:cs typeface="Catamaran Thin"/>
                        <a:sym typeface="Catamaran Thin"/>
                      </a:endParaRPr>
                    </a:p>
                  </a:txBody>
                  <a:tcPr marT="68575" marB="68575" marR="91425" marL="91425" anchor="ctr">
                    <a:lnL cap="flat" cmpd="sng" w="28575">
                      <a:solidFill>
                        <a:schemeClr val="dk1"/>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83%</a:t>
                      </a:r>
                      <a:endParaRPr b="1" sz="1800">
                        <a:solidFill>
                          <a:schemeClr val="dk1"/>
                        </a:solidFill>
                        <a:latin typeface="Catamaran"/>
                        <a:ea typeface="Catamaran"/>
                        <a:cs typeface="Catamaran"/>
                        <a:sym typeface="Catamaran"/>
                      </a:endParaRPr>
                    </a:p>
                  </a:txBody>
                  <a:tcPr marT="68575" marB="6857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4B77FF">
                        <a:alpha val="20670"/>
                      </a:srgbClr>
                    </a:solidFill>
                  </a:tcPr>
                </a:tc>
                <a:tc>
                  <a:txBody>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95%</a:t>
                      </a:r>
                      <a:endParaRPr b="1" sz="1800">
                        <a:solidFill>
                          <a:schemeClr val="dk1"/>
                        </a:solidFill>
                        <a:latin typeface="Catamaran"/>
                        <a:ea typeface="Catamaran"/>
                        <a:cs typeface="Catamaran"/>
                        <a:sym typeface="Catamaran"/>
                      </a:endParaRPr>
                    </a:p>
                  </a:txBody>
                  <a:tcPr marT="68575" marB="6857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620925">
                <a:tc>
                  <a:txBody>
                    <a:bodyPr/>
                    <a:lstStyle/>
                    <a:p>
                      <a:pPr indent="0" lvl="0" marL="0" rtl="0" algn="r">
                        <a:spcBef>
                          <a:spcPts val="0"/>
                        </a:spcBef>
                        <a:spcAft>
                          <a:spcPts val="0"/>
                        </a:spcAft>
                        <a:buNone/>
                      </a:pPr>
                      <a:r>
                        <a:rPr lang="en" sz="1100">
                          <a:solidFill>
                            <a:schemeClr val="dk2"/>
                          </a:solidFill>
                          <a:latin typeface="Catamaran Thin"/>
                          <a:ea typeface="Catamaran Thin"/>
                          <a:cs typeface="Catamaran Thin"/>
                          <a:sym typeface="Catamaran Thin"/>
                        </a:rPr>
                        <a:t>Layer2</a:t>
                      </a:r>
                      <a:endParaRPr sz="1100">
                        <a:solidFill>
                          <a:schemeClr val="dk2"/>
                        </a:solidFill>
                        <a:latin typeface="Catamaran Thin"/>
                        <a:ea typeface="Catamaran Thin"/>
                        <a:cs typeface="Catamaran Thin"/>
                        <a:sym typeface="Catamaran Thin"/>
                      </a:endParaRPr>
                    </a:p>
                  </a:txBody>
                  <a:tcPr marT="68575" marB="68575" marR="91425" marL="91425" anchor="ctr">
                    <a:lnL cap="flat" cmpd="sng" w="28575">
                      <a:solidFill>
                        <a:schemeClr val="dk1"/>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74%</a:t>
                      </a:r>
                      <a:endParaRPr b="1" sz="1800">
                        <a:solidFill>
                          <a:schemeClr val="dk1"/>
                        </a:solidFill>
                        <a:latin typeface="Catamaran"/>
                        <a:ea typeface="Catamaran"/>
                        <a:cs typeface="Catamaran"/>
                        <a:sym typeface="Catamaran"/>
                      </a:endParaRPr>
                    </a:p>
                  </a:txBody>
                  <a:tcPr marT="68575" marB="6857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4B77FF">
                        <a:alpha val="20670"/>
                      </a:srgbClr>
                    </a:solidFill>
                  </a:tcPr>
                </a:tc>
                <a:tc>
                  <a:txBody>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98%</a:t>
                      </a:r>
                      <a:endParaRPr b="1" sz="1800">
                        <a:solidFill>
                          <a:schemeClr val="dk1"/>
                        </a:solidFill>
                        <a:latin typeface="Catamaran"/>
                        <a:ea typeface="Catamaran"/>
                        <a:cs typeface="Catamaran"/>
                        <a:sym typeface="Catamaran"/>
                      </a:endParaRPr>
                    </a:p>
                  </a:txBody>
                  <a:tcPr marT="68575" marB="6857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723" name="Google Shape;723;p20"/>
          <p:cNvSpPr txBox="1"/>
          <p:nvPr/>
        </p:nvSpPr>
        <p:spPr>
          <a:xfrm>
            <a:off x="3494150" y="424650"/>
            <a:ext cx="1428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Catamaran"/>
                <a:ea typeface="Catamaran"/>
                <a:cs typeface="Catamaran"/>
                <a:sym typeface="Catamaran"/>
              </a:rPr>
              <a:t>HASIL</a:t>
            </a:r>
            <a:endParaRPr b="1" sz="3000">
              <a:latin typeface="Catamaran"/>
              <a:ea typeface="Catamaran"/>
              <a:cs typeface="Catamaran"/>
              <a:sym typeface="Catamar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