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66"/>
    <p:restoredTop sz="94694"/>
  </p:normalViewPr>
  <p:slideViewPr>
    <p:cSldViewPr snapToGrid="0" snapToObjects="1" showGuides="1">
      <p:cViewPr varScale="1">
        <p:scale>
          <a:sx n="82" d="100"/>
          <a:sy n="82" d="100"/>
        </p:scale>
        <p:origin x="892" y="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764055-1F6E-474C-8036-512878BA5BD1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B30B1E-002E-4C8F-87FD-6E1B3F13A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03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 being an index of samples, starting at 0. We arrive here by plugging in n/18 for 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30B1E-002E-4C8F-87FD-6E1B3F13AC6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58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Because the cosine function is periodic, adding or subtracting a full period of 2pi inside the function does not change the function. The alias is caused by whatever is leftover after subtracting a full period. Cosine functions are also even functions, so negative terms become even.  8pi*n/9 is the alias created by our </a:t>
            </a:r>
            <a:r>
              <a:rPr lang="en-US" dirty="0" err="1"/>
              <a:t>undersampling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30B1E-002E-4C8F-87FD-6E1B3F13AC6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17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multiple curves that intersect with our sampling points.  The red curve is the curve reconstructed from the alias term caused by our </a:t>
            </a:r>
            <a:r>
              <a:rPr lang="en-US" dirty="0" err="1"/>
              <a:t>undersampling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30B1E-002E-4C8F-87FD-6E1B3F13AC6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30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A0D36-D9E4-E943-8D3F-D74CAF1FA28F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AC56-E01A-F74D-9010-B0A5DC26A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01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A0D36-D9E4-E943-8D3F-D74CAF1FA28F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AC56-E01A-F74D-9010-B0A5DC26A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0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A0D36-D9E4-E943-8D3F-D74CAF1FA28F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AC56-E01A-F74D-9010-B0A5DC26A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A0D36-D9E4-E943-8D3F-D74CAF1FA28F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AC56-E01A-F74D-9010-B0A5DC26A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97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A0D36-D9E4-E943-8D3F-D74CAF1FA28F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AC56-E01A-F74D-9010-B0A5DC26A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43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A0D36-D9E4-E943-8D3F-D74CAF1FA28F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AC56-E01A-F74D-9010-B0A5DC26A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37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A0D36-D9E4-E943-8D3F-D74CAF1FA28F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AC56-E01A-F74D-9010-B0A5DC26A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83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A0D36-D9E4-E943-8D3F-D74CAF1FA28F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AC56-E01A-F74D-9010-B0A5DC26A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998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A0D36-D9E4-E943-8D3F-D74CAF1FA28F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AC56-E01A-F74D-9010-B0A5DC26A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12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A0D36-D9E4-E943-8D3F-D74CAF1FA28F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AC56-E01A-F74D-9010-B0A5DC26A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441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A0D36-D9E4-E943-8D3F-D74CAF1FA28F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AC56-E01A-F74D-9010-B0A5DC26A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42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A0D36-D9E4-E943-8D3F-D74CAF1FA28F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AC56-E01A-F74D-9010-B0A5DC26A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327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936311"/>
            <a:ext cx="2057400" cy="1428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A0D36-D9E4-E943-8D3F-D74CAF1FA28F}" type="datetimeFigureOut">
              <a:rPr lang="en-US" smtClean="0"/>
              <a:pPr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936311"/>
            <a:ext cx="3086100" cy="1428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936311"/>
            <a:ext cx="2057400" cy="1428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0AC56-E01A-F74D-9010-B0A5DC26A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654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2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05E45-F349-0641-9ADA-AF2384D8DF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Reducing Audio Bandwidth with an FFT-based</a:t>
            </a:r>
            <a:br>
              <a:rPr lang="en-US" dirty="0"/>
            </a:br>
            <a:r>
              <a:rPr lang="en-US" dirty="0"/>
              <a:t>Low-Pass Filter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8BBB39-14F0-7B40-BDBC-E346DDE8A8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Andy Henshaw, Trent Geissler, Lauren Staples</a:t>
            </a:r>
          </a:p>
          <a:p>
            <a:r>
              <a:rPr lang="en-US" dirty="0"/>
              <a:t>MATH 7900 Final Project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828BF8-39C6-46F7-9D53-4D718D037CAD}"/>
              </a:ext>
            </a:extLst>
          </p:cNvPr>
          <p:cNvSpPr/>
          <p:nvPr/>
        </p:nvSpPr>
        <p:spPr>
          <a:xfrm>
            <a:off x="6528021" y="4126727"/>
            <a:ext cx="2074691" cy="620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D0D6FEE-BF44-47BC-AFB0-C55F3E39A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34244" y="3497393"/>
            <a:ext cx="4133512" cy="187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590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242FD-C3DF-4B07-B89C-192D00721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A17B16-0ED4-4F1D-84C1-7A6DA6D6C4DA}"/>
              </a:ext>
            </a:extLst>
          </p:cNvPr>
          <p:cNvSpPr/>
          <p:nvPr/>
        </p:nvSpPr>
        <p:spPr>
          <a:xfrm>
            <a:off x="6528021" y="4126727"/>
            <a:ext cx="2074691" cy="620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41ADE9C-2B51-4CE0-98A7-62D2C1D2AC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34244" y="3497393"/>
            <a:ext cx="4133512" cy="187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818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242FD-C3DF-4B07-B89C-192D00721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Audio Signal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A17B16-0ED4-4F1D-84C1-7A6DA6D6C4DA}"/>
              </a:ext>
            </a:extLst>
          </p:cNvPr>
          <p:cNvSpPr/>
          <p:nvPr/>
        </p:nvSpPr>
        <p:spPr>
          <a:xfrm>
            <a:off x="6528021" y="4126727"/>
            <a:ext cx="2074691" cy="620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41ADE9C-2B51-4CE0-98A7-62D2C1D2AC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34244" y="3497393"/>
            <a:ext cx="4133512" cy="1878870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8558E75-F5D9-41B0-93A8-6F024B0453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5983" y="1095988"/>
            <a:ext cx="4404486" cy="27502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59E7C5-A359-49E7-A0DC-D9FE2651C1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9938" y="3844694"/>
            <a:ext cx="25146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256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242FD-C3DF-4B07-B89C-192D00721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Under-sample at 18 Hz: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A17B16-0ED4-4F1D-84C1-7A6DA6D6C4DA}"/>
              </a:ext>
            </a:extLst>
          </p:cNvPr>
          <p:cNvSpPr/>
          <p:nvPr/>
        </p:nvSpPr>
        <p:spPr>
          <a:xfrm>
            <a:off x="6528021" y="4126727"/>
            <a:ext cx="2074691" cy="620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41ADE9C-2B51-4CE0-98A7-62D2C1D2AC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34244" y="3497393"/>
            <a:ext cx="4133512" cy="1878870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91A54220-62A1-493D-A97B-0BC3964181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2167" y="1122644"/>
            <a:ext cx="4404486" cy="28188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55B130-2DAB-4FA9-AB55-9F0FB29B97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5354" y="3871184"/>
            <a:ext cx="2510060" cy="85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285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242FD-C3DF-4B07-B89C-192D00721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Under-sample at 18 Hz, continued: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A17B16-0ED4-4F1D-84C1-7A6DA6D6C4DA}"/>
              </a:ext>
            </a:extLst>
          </p:cNvPr>
          <p:cNvSpPr/>
          <p:nvPr/>
        </p:nvSpPr>
        <p:spPr>
          <a:xfrm>
            <a:off x="6528021" y="4126727"/>
            <a:ext cx="2074691" cy="620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41ADE9C-2B51-4CE0-98A7-62D2C1D2AC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34244" y="3497393"/>
            <a:ext cx="4133512" cy="18788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89D6BB-C87F-4FA1-94F1-EB759D639D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5980" y="1168624"/>
            <a:ext cx="351472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97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242FD-C3DF-4B07-B89C-192D00721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Under-sample at 18 Hz: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A17B16-0ED4-4F1D-84C1-7A6DA6D6C4DA}"/>
              </a:ext>
            </a:extLst>
          </p:cNvPr>
          <p:cNvSpPr/>
          <p:nvPr/>
        </p:nvSpPr>
        <p:spPr>
          <a:xfrm>
            <a:off x="6528021" y="4126727"/>
            <a:ext cx="2074691" cy="620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41ADE9C-2B51-4CE0-98A7-62D2C1D2AC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34244" y="3497393"/>
            <a:ext cx="4133512" cy="1878870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35D74B1A-C518-49ED-8513-06D68E77BD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2749" y="1077135"/>
            <a:ext cx="4318859" cy="28206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29A339-2C0C-4A54-B739-2F9CC00F43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9757" y="3903618"/>
            <a:ext cx="255270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836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158</Words>
  <Application>Microsoft Office PowerPoint</Application>
  <PresentationFormat>On-screen Show (16:9)</PresentationFormat>
  <Paragraphs>13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Reducing Audio Bandwidth with an FFT-based Low-Pass Filter</vt:lpstr>
      <vt:lpstr>PowerPoint Presentation</vt:lpstr>
      <vt:lpstr>Example Audio Signal</vt:lpstr>
      <vt:lpstr>Under-sample at 18 Hz:</vt:lpstr>
      <vt:lpstr>Under-sample at 18 Hz, continued:</vt:lpstr>
      <vt:lpstr>Under-sample at 18 Hz: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Lucy Kimundi</dc:creator>
  <cp:lastModifiedBy>Lauren Staples</cp:lastModifiedBy>
  <cp:revision>6</cp:revision>
  <dcterms:created xsi:type="dcterms:W3CDTF">2019-08-16T16:55:48Z</dcterms:created>
  <dcterms:modified xsi:type="dcterms:W3CDTF">2019-11-20T20:03:23Z</dcterms:modified>
</cp:coreProperties>
</file>