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50" r:id="rId6"/>
    <p:sldMasterId id="2147484868" r:id="rId7"/>
  </p:sldMasterIdLst>
  <p:notesMasterIdLst>
    <p:notesMasterId r:id="rId23"/>
  </p:notesMasterIdLst>
  <p:handoutMasterIdLst>
    <p:handoutMasterId r:id="rId24"/>
  </p:handoutMasterIdLst>
  <p:sldIdLst>
    <p:sldId id="8371" r:id="rId8"/>
    <p:sldId id="11081" r:id="rId9"/>
    <p:sldId id="11082" r:id="rId10"/>
    <p:sldId id="11091" r:id="rId11"/>
    <p:sldId id="11092" r:id="rId12"/>
    <p:sldId id="11093" r:id="rId13"/>
    <p:sldId id="11083" r:id="rId14"/>
    <p:sldId id="11094" r:id="rId15"/>
    <p:sldId id="11084" r:id="rId16"/>
    <p:sldId id="11095" r:id="rId17"/>
    <p:sldId id="11096" r:id="rId18"/>
    <p:sldId id="11085" r:id="rId19"/>
    <p:sldId id="11086" r:id="rId20"/>
    <p:sldId id="11087" r:id="rId21"/>
    <p:sldId id="321" r:id="rId2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C6FC0CE-0262-4AEB-BC8B-3242091A1070}">
          <p14:sldIdLst>
            <p14:sldId id="8371"/>
            <p14:sldId id="11081"/>
            <p14:sldId id="11082"/>
            <p14:sldId id="11091"/>
            <p14:sldId id="11092"/>
            <p14:sldId id="11093"/>
            <p14:sldId id="11083"/>
            <p14:sldId id="11094"/>
            <p14:sldId id="11084"/>
            <p14:sldId id="11095"/>
            <p14:sldId id="11096"/>
            <p14:sldId id="11085"/>
            <p14:sldId id="11086"/>
            <p14:sldId id="11087"/>
          </p14:sldIdLst>
        </p14:section>
        <p14:section name="Resources" id="{30AAF4D8-7A8C-4980-8927-A29D0A9FB2E3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Evan Aeschlimann" initials="EA" lastIdx="2" clrIdx="7">
    <p:extLst>
      <p:ext uri="{19B8F6BF-5375-455C-9EA6-DF929625EA0E}">
        <p15:presenceInfo xmlns:p15="http://schemas.microsoft.com/office/powerpoint/2012/main" userId="Evan Aeschlimann" providerId="None"/>
      </p:ext>
    </p:extLst>
  </p:cmAuthor>
  <p:cmAuthor id="1" name="Mary Feil-Jacobs" initials="MFJ" lastIdx="43" clrIdx="1"/>
  <p:cmAuthor id="8" name="Bob Ward" initials="BW" lastIdx="5" clrIdx="8">
    <p:extLst>
      <p:ext uri="{19B8F6BF-5375-455C-9EA6-DF929625EA0E}">
        <p15:presenceInfo xmlns:p15="http://schemas.microsoft.com/office/powerpoint/2012/main" userId="S::bobward@microsoft.com::6da7c2dd-8e2e-469f-a216-c384312e2a2d" providerId="AD"/>
      </p:ext>
    </p:extLst>
  </p:cmAuthor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9" name="Guy Schoonmaker" initials="GS" lastIdx="13" clrIdx="9">
    <p:extLst>
      <p:ext uri="{19B8F6BF-5375-455C-9EA6-DF929625EA0E}">
        <p15:presenceInfo xmlns:p15="http://schemas.microsoft.com/office/powerpoint/2012/main" userId="S::guy@2a.consulting::e66b9ec3-1948-4719-9962-97d7f25e1b92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10" name="Nick Dwyer" initials="ND [2]" lastIdx="83" clrIdx="10">
    <p:extLst>
      <p:ext uri="{19B8F6BF-5375-455C-9EA6-DF929625EA0E}">
        <p15:presenceInfo xmlns:p15="http://schemas.microsoft.com/office/powerpoint/2012/main" userId="S::Nick@2a.consulting::637372cd-8f04-49e1-a9c8-f5dbbdc447be" providerId="AD"/>
      </p:ext>
    </p:extLst>
  </p:cmAuthor>
  <p:cmAuthor id="4" name="Debbi Lyons" initials="DL" lastIdx="119" clrIdx="4"/>
  <p:cmAuthor id="5" name="Nicole Benjamin" initials="NB" lastIdx="58" clrIdx="5">
    <p:extLst>
      <p:ext uri="{19B8F6BF-5375-455C-9EA6-DF929625EA0E}">
        <p15:presenceInfo xmlns:p15="http://schemas.microsoft.com/office/powerpoint/2012/main" userId="Nicole Benjamin" providerId="None"/>
      </p:ext>
    </p:extLst>
  </p:cmAuthor>
  <p:cmAuthor id="6" name="Nick Dwyer" initials="ND" lastIdx="118" clrIdx="6">
    <p:extLst>
      <p:ext uri="{19B8F6BF-5375-455C-9EA6-DF929625EA0E}">
        <p15:presenceInfo xmlns:p15="http://schemas.microsoft.com/office/powerpoint/2012/main" userId="Nick Dwy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1123"/>
    <a:srgbClr val="0078D7"/>
    <a:srgbClr val="757575"/>
    <a:srgbClr val="50E6FF"/>
    <a:srgbClr val="737373"/>
    <a:srgbClr val="E6E6E6"/>
    <a:srgbClr val="BDBDBD"/>
    <a:srgbClr val="D83B01"/>
    <a:srgbClr val="D2D2D2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86A61-01F5-4065-BC33-2EB7EF7F53C2}" v="243" dt="2020-06-17T12:51:41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78267" autoAdjust="0"/>
  </p:normalViewPr>
  <p:slideViewPr>
    <p:cSldViewPr snapToGrid="0">
      <p:cViewPr varScale="1">
        <p:scale>
          <a:sx n="61" d="100"/>
          <a:sy n="6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45" d="100"/>
          <a:sy n="145" d="100"/>
        </p:scale>
        <p:origin x="4745" y="75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Ward" userId="6da7c2dd-8e2e-469f-a216-c384312e2a2d" providerId="ADAL" clId="{9C74EE61-0F73-41B9-85EA-B6D46CDE3B45}"/>
    <pc:docChg chg="modSld">
      <pc:chgData name="Bob Ward" userId="6da7c2dd-8e2e-469f-a216-c384312e2a2d" providerId="ADAL" clId="{9C74EE61-0F73-41B9-85EA-B6D46CDE3B45}" dt="2019-11-02T20:38:32.120" v="2" actId="1076"/>
      <pc:docMkLst>
        <pc:docMk/>
      </pc:docMkLst>
      <pc:sldChg chg="addSp delSp modSp">
        <pc:chgData name="Bob Ward" userId="6da7c2dd-8e2e-469f-a216-c384312e2a2d" providerId="ADAL" clId="{9C74EE61-0F73-41B9-85EA-B6D46CDE3B45}" dt="2019-11-02T20:38:32.120" v="2" actId="1076"/>
        <pc:sldMkLst>
          <pc:docMk/>
          <pc:sldMk cId="2957216948" sldId="8362"/>
        </pc:sldMkLst>
        <pc:grpChg chg="del">
          <ac:chgData name="Bob Ward" userId="6da7c2dd-8e2e-469f-a216-c384312e2a2d" providerId="ADAL" clId="{9C74EE61-0F73-41B9-85EA-B6D46CDE3B45}" dt="2019-11-02T20:38:26.260" v="0" actId="478"/>
          <ac:grpSpMkLst>
            <pc:docMk/>
            <pc:sldMk cId="2957216948" sldId="8362"/>
            <ac:grpSpMk id="100" creationId="{546199D7-5723-4368-8D21-935A217F7FA2}"/>
          </ac:grpSpMkLst>
        </pc:grpChg>
        <pc:picChg chg="add mod">
          <ac:chgData name="Bob Ward" userId="6da7c2dd-8e2e-469f-a216-c384312e2a2d" providerId="ADAL" clId="{9C74EE61-0F73-41B9-85EA-B6D46CDE3B45}" dt="2019-11-02T20:38:32.120" v="2" actId="1076"/>
          <ac:picMkLst>
            <pc:docMk/>
            <pc:sldMk cId="2957216948" sldId="8362"/>
            <ac:picMk id="130" creationId="{BDAE8EF6-506A-42E7-9A33-41894C170774}"/>
          </ac:picMkLst>
        </pc:picChg>
      </pc:sldChg>
    </pc:docChg>
  </pc:docChgLst>
  <pc:docChgLst>
    <pc:chgData name="Bob Ward" userId="6da7c2dd-8e2e-469f-a216-c384312e2a2d" providerId="ADAL" clId="{A97F161C-99F1-41D1-A890-54B9F8C11175}"/>
    <pc:docChg chg="undo custSel addSld delSld modSld delSection modSection">
      <pc:chgData name="Bob Ward" userId="6da7c2dd-8e2e-469f-a216-c384312e2a2d" providerId="ADAL" clId="{A97F161C-99F1-41D1-A890-54B9F8C11175}" dt="2020-05-27T22:19:45.798" v="955" actId="20577"/>
      <pc:docMkLst>
        <pc:docMk/>
      </pc:docMkLst>
      <pc:sldChg chg="del">
        <pc:chgData name="Bob Ward" userId="6da7c2dd-8e2e-469f-a216-c384312e2a2d" providerId="ADAL" clId="{A97F161C-99F1-41D1-A890-54B9F8C11175}" dt="2020-05-27T22:08:17.328" v="393" actId="47"/>
        <pc:sldMkLst>
          <pc:docMk/>
          <pc:sldMk cId="3043429950" sldId="1860"/>
        </pc:sldMkLst>
      </pc:sldChg>
      <pc:sldChg chg="del">
        <pc:chgData name="Bob Ward" userId="6da7c2dd-8e2e-469f-a216-c384312e2a2d" providerId="ADAL" clId="{A97F161C-99F1-41D1-A890-54B9F8C11175}" dt="2020-05-27T22:08:46.452" v="402" actId="47"/>
        <pc:sldMkLst>
          <pc:docMk/>
          <pc:sldMk cId="1122910760" sldId="4353"/>
        </pc:sldMkLst>
      </pc:sldChg>
      <pc:sldChg chg="del">
        <pc:chgData name="Bob Ward" userId="6da7c2dd-8e2e-469f-a216-c384312e2a2d" providerId="ADAL" clId="{A97F161C-99F1-41D1-A890-54B9F8C11175}" dt="2020-05-27T22:08:37.712" v="396" actId="47"/>
        <pc:sldMkLst>
          <pc:docMk/>
          <pc:sldMk cId="1087001240" sldId="4355"/>
        </pc:sldMkLst>
      </pc:sldChg>
      <pc:sldChg chg="del">
        <pc:chgData name="Bob Ward" userId="6da7c2dd-8e2e-469f-a216-c384312e2a2d" providerId="ADAL" clId="{A97F161C-99F1-41D1-A890-54B9F8C11175}" dt="2020-05-27T22:08:13.982" v="391" actId="47"/>
        <pc:sldMkLst>
          <pc:docMk/>
          <pc:sldMk cId="2194511247" sldId="4362"/>
        </pc:sldMkLst>
      </pc:sldChg>
      <pc:sldChg chg="del">
        <pc:chgData name="Bob Ward" userId="6da7c2dd-8e2e-469f-a216-c384312e2a2d" providerId="ADAL" clId="{A97F161C-99F1-41D1-A890-54B9F8C11175}" dt="2020-05-27T22:08:50.187" v="406" actId="47"/>
        <pc:sldMkLst>
          <pc:docMk/>
          <pc:sldMk cId="1021704877" sldId="4379"/>
        </pc:sldMkLst>
      </pc:sldChg>
      <pc:sldChg chg="del">
        <pc:chgData name="Bob Ward" userId="6da7c2dd-8e2e-469f-a216-c384312e2a2d" providerId="ADAL" clId="{A97F161C-99F1-41D1-A890-54B9F8C11175}" dt="2020-05-27T22:08:51.630" v="407" actId="47"/>
        <pc:sldMkLst>
          <pc:docMk/>
          <pc:sldMk cId="2660700888" sldId="4700"/>
        </pc:sldMkLst>
      </pc:sldChg>
      <pc:sldChg chg="del">
        <pc:chgData name="Bob Ward" userId="6da7c2dd-8e2e-469f-a216-c384312e2a2d" providerId="ADAL" clId="{A97F161C-99F1-41D1-A890-54B9F8C11175}" dt="2020-05-27T22:08:12.148" v="389" actId="47"/>
        <pc:sldMkLst>
          <pc:docMk/>
          <pc:sldMk cId="954336538" sldId="4731"/>
        </pc:sldMkLst>
      </pc:sldChg>
      <pc:sldChg chg="del">
        <pc:chgData name="Bob Ward" userId="6da7c2dd-8e2e-469f-a216-c384312e2a2d" providerId="ADAL" clId="{A97F161C-99F1-41D1-A890-54B9F8C11175}" dt="2020-05-27T22:08:52.080" v="408" actId="47"/>
        <pc:sldMkLst>
          <pc:docMk/>
          <pc:sldMk cId="2258680134" sldId="8357"/>
        </pc:sldMkLst>
      </pc:sldChg>
      <pc:sldChg chg="del">
        <pc:chgData name="Bob Ward" userId="6da7c2dd-8e2e-469f-a216-c384312e2a2d" providerId="ADAL" clId="{A97F161C-99F1-41D1-A890-54B9F8C11175}" dt="2020-05-27T22:08:22.159" v="395" actId="47"/>
        <pc:sldMkLst>
          <pc:docMk/>
          <pc:sldMk cId="2957216948" sldId="8362"/>
        </pc:sldMkLst>
      </pc:sldChg>
      <pc:sldChg chg="del">
        <pc:chgData name="Bob Ward" userId="6da7c2dd-8e2e-469f-a216-c384312e2a2d" providerId="ADAL" clId="{A97F161C-99F1-41D1-A890-54B9F8C11175}" dt="2020-05-27T22:08:52.751" v="409" actId="47"/>
        <pc:sldMkLst>
          <pc:docMk/>
          <pc:sldMk cId="876758119" sldId="8364"/>
        </pc:sldMkLst>
      </pc:sldChg>
      <pc:sldChg chg="modSp mod">
        <pc:chgData name="Bob Ward" userId="6da7c2dd-8e2e-469f-a216-c384312e2a2d" providerId="ADAL" clId="{A97F161C-99F1-41D1-A890-54B9F8C11175}" dt="2020-05-27T21:34:16.048" v="97" actId="20577"/>
        <pc:sldMkLst>
          <pc:docMk/>
          <pc:sldMk cId="1128700470" sldId="8371"/>
        </pc:sldMkLst>
        <pc:spChg chg="mod">
          <ac:chgData name="Bob Ward" userId="6da7c2dd-8e2e-469f-a216-c384312e2a2d" providerId="ADAL" clId="{A97F161C-99F1-41D1-A890-54B9F8C11175}" dt="2020-05-27T21:34:16.048" v="97" actId="20577"/>
          <ac:spMkLst>
            <pc:docMk/>
            <pc:sldMk cId="1128700470" sldId="8371"/>
            <ac:spMk id="3" creationId="{8786CE64-9D9D-4562-BAAE-C606621A822B}"/>
          </ac:spMkLst>
        </pc:spChg>
        <pc:spChg chg="mod">
          <ac:chgData name="Bob Ward" userId="6da7c2dd-8e2e-469f-a216-c384312e2a2d" providerId="ADAL" clId="{A97F161C-99F1-41D1-A890-54B9F8C11175}" dt="2020-05-27T21:34:03.436" v="58" actId="20577"/>
          <ac:spMkLst>
            <pc:docMk/>
            <pc:sldMk cId="1128700470" sldId="8371"/>
            <ac:spMk id="4" creationId="{00000000-0000-0000-0000-000000000000}"/>
          </ac:spMkLst>
        </pc:spChg>
      </pc:sldChg>
      <pc:sldChg chg="del">
        <pc:chgData name="Bob Ward" userId="6da7c2dd-8e2e-469f-a216-c384312e2a2d" providerId="ADAL" clId="{A97F161C-99F1-41D1-A890-54B9F8C11175}" dt="2020-05-27T22:08:45.430" v="400" actId="47"/>
        <pc:sldMkLst>
          <pc:docMk/>
          <pc:sldMk cId="3737839103" sldId="8373"/>
        </pc:sldMkLst>
      </pc:sldChg>
      <pc:sldChg chg="del">
        <pc:chgData name="Bob Ward" userId="6da7c2dd-8e2e-469f-a216-c384312e2a2d" providerId="ADAL" clId="{A97F161C-99F1-41D1-A890-54B9F8C11175}" dt="2020-05-27T22:08:44.900" v="399" actId="47"/>
        <pc:sldMkLst>
          <pc:docMk/>
          <pc:sldMk cId="1130077784" sldId="11071"/>
        </pc:sldMkLst>
      </pc:sldChg>
      <pc:sldChg chg="del">
        <pc:chgData name="Bob Ward" userId="6da7c2dd-8e2e-469f-a216-c384312e2a2d" providerId="ADAL" clId="{A97F161C-99F1-41D1-A890-54B9F8C11175}" dt="2020-05-27T22:08:47.042" v="403" actId="47"/>
        <pc:sldMkLst>
          <pc:docMk/>
          <pc:sldMk cId="3369362549" sldId="11073"/>
        </pc:sldMkLst>
      </pc:sldChg>
      <pc:sldChg chg="del">
        <pc:chgData name="Bob Ward" userId="6da7c2dd-8e2e-469f-a216-c384312e2a2d" providerId="ADAL" clId="{A97F161C-99F1-41D1-A890-54B9F8C11175}" dt="2020-05-27T22:08:18.548" v="394" actId="47"/>
        <pc:sldMkLst>
          <pc:docMk/>
          <pc:sldMk cId="115734756" sldId="11074"/>
        </pc:sldMkLst>
      </pc:sldChg>
      <pc:sldChg chg="del">
        <pc:chgData name="Bob Ward" userId="6da7c2dd-8e2e-469f-a216-c384312e2a2d" providerId="ADAL" clId="{A97F161C-99F1-41D1-A890-54B9F8C11175}" dt="2020-05-27T22:08:47.578" v="404" actId="47"/>
        <pc:sldMkLst>
          <pc:docMk/>
          <pc:sldMk cId="1972864451" sldId="11075"/>
        </pc:sldMkLst>
      </pc:sldChg>
      <pc:sldChg chg="del">
        <pc:chgData name="Bob Ward" userId="6da7c2dd-8e2e-469f-a216-c384312e2a2d" providerId="ADAL" clId="{A97F161C-99F1-41D1-A890-54B9F8C11175}" dt="2020-05-27T22:08:45.835" v="401" actId="47"/>
        <pc:sldMkLst>
          <pc:docMk/>
          <pc:sldMk cId="70616408" sldId="11076"/>
        </pc:sldMkLst>
      </pc:sldChg>
      <pc:sldChg chg="del">
        <pc:chgData name="Bob Ward" userId="6da7c2dd-8e2e-469f-a216-c384312e2a2d" providerId="ADAL" clId="{A97F161C-99F1-41D1-A890-54B9F8C11175}" dt="2020-05-27T22:08:49.359" v="405" actId="47"/>
        <pc:sldMkLst>
          <pc:docMk/>
          <pc:sldMk cId="335689327" sldId="11077"/>
        </pc:sldMkLst>
      </pc:sldChg>
      <pc:sldChg chg="del">
        <pc:chgData name="Bob Ward" userId="6da7c2dd-8e2e-469f-a216-c384312e2a2d" providerId="ADAL" clId="{A97F161C-99F1-41D1-A890-54B9F8C11175}" dt="2020-05-27T22:08:12.729" v="390" actId="47"/>
        <pc:sldMkLst>
          <pc:docMk/>
          <pc:sldMk cId="1066167155" sldId="11078"/>
        </pc:sldMkLst>
      </pc:sldChg>
      <pc:sldChg chg="del">
        <pc:chgData name="Bob Ward" userId="6da7c2dd-8e2e-469f-a216-c384312e2a2d" providerId="ADAL" clId="{A97F161C-99F1-41D1-A890-54B9F8C11175}" dt="2020-05-27T22:08:15.224" v="392" actId="47"/>
        <pc:sldMkLst>
          <pc:docMk/>
          <pc:sldMk cId="4157747561" sldId="11079"/>
        </pc:sldMkLst>
      </pc:sldChg>
      <pc:sldChg chg="del">
        <pc:chgData name="Bob Ward" userId="6da7c2dd-8e2e-469f-a216-c384312e2a2d" providerId="ADAL" clId="{A97F161C-99F1-41D1-A890-54B9F8C11175}" dt="2020-05-27T22:08:11.596" v="388" actId="47"/>
        <pc:sldMkLst>
          <pc:docMk/>
          <pc:sldMk cId="1744333151" sldId="11080"/>
        </pc:sldMkLst>
      </pc:sldChg>
      <pc:sldChg chg="new del">
        <pc:chgData name="Bob Ward" userId="6da7c2dd-8e2e-469f-a216-c384312e2a2d" providerId="ADAL" clId="{A97F161C-99F1-41D1-A890-54B9F8C11175}" dt="2020-05-27T21:34:29.686" v="99" actId="680"/>
        <pc:sldMkLst>
          <pc:docMk/>
          <pc:sldMk cId="846313614" sldId="11081"/>
        </pc:sldMkLst>
      </pc:sldChg>
      <pc:sldChg chg="addSp delSp modSp new mod">
        <pc:chgData name="Bob Ward" userId="6da7c2dd-8e2e-469f-a216-c384312e2a2d" providerId="ADAL" clId="{A97F161C-99F1-41D1-A890-54B9F8C11175}" dt="2020-05-27T22:19:45.798" v="955" actId="20577"/>
        <pc:sldMkLst>
          <pc:docMk/>
          <pc:sldMk cId="2203009118" sldId="11081"/>
        </pc:sldMkLst>
        <pc:spChg chg="mod">
          <ac:chgData name="Bob Ward" userId="6da7c2dd-8e2e-469f-a216-c384312e2a2d" providerId="ADAL" clId="{A97F161C-99F1-41D1-A890-54B9F8C11175}" dt="2020-05-27T22:16:51.223" v="744" actId="1076"/>
          <ac:spMkLst>
            <pc:docMk/>
            <pc:sldMk cId="2203009118" sldId="11081"/>
            <ac:spMk id="2" creationId="{1FEE8272-B077-40F6-B33B-4EAE4F7DBF89}"/>
          </ac:spMkLst>
        </pc:spChg>
        <pc:spChg chg="del mod">
          <ac:chgData name="Bob Ward" userId="6da7c2dd-8e2e-469f-a216-c384312e2a2d" providerId="ADAL" clId="{A97F161C-99F1-41D1-A890-54B9F8C11175}" dt="2020-05-27T22:17:32.166" v="880" actId="12084"/>
          <ac:spMkLst>
            <pc:docMk/>
            <pc:sldMk cId="2203009118" sldId="11081"/>
            <ac:spMk id="3" creationId="{012B707B-5FD2-487E-9374-BFE63F1DEB37}"/>
          </ac:spMkLst>
        </pc:spChg>
        <pc:spChg chg="add mod">
          <ac:chgData name="Bob Ward" userId="6da7c2dd-8e2e-469f-a216-c384312e2a2d" providerId="ADAL" clId="{A97F161C-99F1-41D1-A890-54B9F8C11175}" dt="2020-05-27T22:19:45.798" v="955" actId="20577"/>
          <ac:spMkLst>
            <pc:docMk/>
            <pc:sldMk cId="2203009118" sldId="11081"/>
            <ac:spMk id="5" creationId="{0856E993-9E03-46D4-B2B3-471603861AD1}"/>
          </ac:spMkLst>
        </pc:spChg>
        <pc:graphicFrameChg chg="add del mod">
          <ac:chgData name="Bob Ward" userId="6da7c2dd-8e2e-469f-a216-c384312e2a2d" providerId="ADAL" clId="{A97F161C-99F1-41D1-A890-54B9F8C11175}" dt="2020-05-27T22:18:03.644" v="923" actId="11529"/>
          <ac:graphicFrameMkLst>
            <pc:docMk/>
            <pc:sldMk cId="2203009118" sldId="11081"/>
            <ac:graphicFrameMk id="4" creationId="{B3F315D4-E98A-4AE4-B5F6-4F181AED4552}"/>
          </ac:graphicFrameMkLst>
        </pc:graphicFrameChg>
      </pc:sldChg>
      <pc:sldMasterChg chg="delSldLayout">
        <pc:chgData name="Bob Ward" userId="6da7c2dd-8e2e-469f-a216-c384312e2a2d" providerId="ADAL" clId="{A97F161C-99F1-41D1-A890-54B9F8C11175}" dt="2020-05-27T22:08:11.596" v="388" actId="47"/>
        <pc:sldMasterMkLst>
          <pc:docMk/>
          <pc:sldMasterMk cId="4055166807" sldId="2147484868"/>
        </pc:sldMasterMkLst>
        <pc:sldLayoutChg chg="del">
          <pc:chgData name="Bob Ward" userId="6da7c2dd-8e2e-469f-a216-c384312e2a2d" providerId="ADAL" clId="{A97F161C-99F1-41D1-A890-54B9F8C11175}" dt="2020-05-27T22:08:11.596" v="388" actId="47"/>
          <pc:sldLayoutMkLst>
            <pc:docMk/>
            <pc:sldMasterMk cId="4055166807" sldId="2147484868"/>
            <pc:sldLayoutMk cId="1299878081" sldId="2147484881"/>
          </pc:sldLayoutMkLst>
        </pc:sldLayoutChg>
      </pc:sldMasterChg>
    </pc:docChg>
  </pc:docChgLst>
  <pc:docChgLst>
    <pc:chgData name="Bob Ward" userId="6da7c2dd-8e2e-469f-a216-c384312e2a2d" providerId="ADAL" clId="{A55BBF1F-BDDC-4D55-9879-3B82F06174E0}"/>
    <pc:docChg chg="undo custSel addSld delSld modSld sldOrd delSection modSection">
      <pc:chgData name="Bob Ward" userId="6da7c2dd-8e2e-469f-a216-c384312e2a2d" providerId="ADAL" clId="{A55BBF1F-BDDC-4D55-9879-3B82F06174E0}" dt="2020-06-12T15:56:05.686" v="4929" actId="1076"/>
      <pc:docMkLst>
        <pc:docMk/>
      </pc:docMkLst>
      <pc:sldChg chg="delSp modSp mod">
        <pc:chgData name="Bob Ward" userId="6da7c2dd-8e2e-469f-a216-c384312e2a2d" providerId="ADAL" clId="{A55BBF1F-BDDC-4D55-9879-3B82F06174E0}" dt="2020-06-12T15:56:05.686" v="4929" actId="1076"/>
        <pc:sldMkLst>
          <pc:docMk/>
          <pc:sldMk cId="479970809" sldId="321"/>
        </pc:sldMkLst>
        <pc:spChg chg="mod">
          <ac:chgData name="Bob Ward" userId="6da7c2dd-8e2e-469f-a216-c384312e2a2d" providerId="ADAL" clId="{A55BBF1F-BDDC-4D55-9879-3B82F06174E0}" dt="2020-06-11T17:12:02.023" v="3588" actId="20577"/>
          <ac:spMkLst>
            <pc:docMk/>
            <pc:sldMk cId="479970809" sldId="321"/>
            <ac:spMk id="60" creationId="{C9B07188-2F60-4144-BDC6-30C5D40556EA}"/>
          </ac:spMkLst>
        </pc:spChg>
        <pc:spChg chg="mod">
          <ac:chgData name="Bob Ward" userId="6da7c2dd-8e2e-469f-a216-c384312e2a2d" providerId="ADAL" clId="{A55BBF1F-BDDC-4D55-9879-3B82F06174E0}" dt="2020-06-12T15:56:05.686" v="4929" actId="1076"/>
          <ac:spMkLst>
            <pc:docMk/>
            <pc:sldMk cId="479970809" sldId="321"/>
            <ac:spMk id="62" creationId="{F532852F-D649-4A5C-BE35-3C2C2FFD4FD5}"/>
          </ac:spMkLst>
        </pc:spChg>
        <pc:picChg chg="del">
          <ac:chgData name="Bob Ward" userId="6da7c2dd-8e2e-469f-a216-c384312e2a2d" providerId="ADAL" clId="{A55BBF1F-BDDC-4D55-9879-3B82F06174E0}" dt="2020-06-11T17:13:09.497" v="3657" actId="478"/>
          <ac:picMkLst>
            <pc:docMk/>
            <pc:sldMk cId="479970809" sldId="321"/>
            <ac:picMk id="13" creationId="{C8E2B7E3-96CD-4565-8DB3-758345BDB67E}"/>
          </ac:picMkLst>
        </pc:picChg>
      </pc:sldChg>
      <pc:sldChg chg="add del">
        <pc:chgData name="Bob Ward" userId="6da7c2dd-8e2e-469f-a216-c384312e2a2d" providerId="ADAL" clId="{A55BBF1F-BDDC-4D55-9879-3B82F06174E0}" dt="2020-06-10T13:46:30.527" v="176"/>
        <pc:sldMkLst>
          <pc:docMk/>
          <pc:sldMk cId="3761348879" sldId="552"/>
        </pc:sldMkLst>
      </pc:sldChg>
      <pc:sldChg chg="del">
        <pc:chgData name="Bob Ward" userId="6da7c2dd-8e2e-469f-a216-c384312e2a2d" providerId="ADAL" clId="{A55BBF1F-BDDC-4D55-9879-3B82F06174E0}" dt="2020-06-10T19:00:41.498" v="856" actId="47"/>
        <pc:sldMkLst>
          <pc:docMk/>
          <pc:sldMk cId="608539563" sldId="8367"/>
        </pc:sldMkLst>
      </pc:sldChg>
      <pc:sldChg chg="del">
        <pc:chgData name="Bob Ward" userId="6da7c2dd-8e2e-469f-a216-c384312e2a2d" providerId="ADAL" clId="{A55BBF1F-BDDC-4D55-9879-3B82F06174E0}" dt="2020-06-11T17:13:45.132" v="3708" actId="47"/>
        <pc:sldMkLst>
          <pc:docMk/>
          <pc:sldMk cId="3149997217" sldId="8368"/>
        </pc:sldMkLst>
      </pc:sldChg>
      <pc:sldChg chg="modSp mod">
        <pc:chgData name="Bob Ward" userId="6da7c2dd-8e2e-469f-a216-c384312e2a2d" providerId="ADAL" clId="{A55BBF1F-BDDC-4D55-9879-3B82F06174E0}" dt="2020-06-11T17:17:23.864" v="3894" actId="1076"/>
        <pc:sldMkLst>
          <pc:docMk/>
          <pc:sldMk cId="2203009118" sldId="11081"/>
        </pc:sldMkLst>
        <pc:spChg chg="mod">
          <ac:chgData name="Bob Ward" userId="6da7c2dd-8e2e-469f-a216-c384312e2a2d" providerId="ADAL" clId="{A55BBF1F-BDDC-4D55-9879-3B82F06174E0}" dt="2020-06-11T17:17:23.864" v="3894" actId="1076"/>
          <ac:spMkLst>
            <pc:docMk/>
            <pc:sldMk cId="2203009118" sldId="11081"/>
            <ac:spMk id="2" creationId="{1FEE8272-B077-40F6-B33B-4EAE4F7DBF89}"/>
          </ac:spMkLst>
        </pc:spChg>
        <pc:spChg chg="mod">
          <ac:chgData name="Bob Ward" userId="6da7c2dd-8e2e-469f-a216-c384312e2a2d" providerId="ADAL" clId="{A55BBF1F-BDDC-4D55-9879-3B82F06174E0}" dt="2020-06-11T17:16:51.052" v="3817" actId="14100"/>
          <ac:spMkLst>
            <pc:docMk/>
            <pc:sldMk cId="2203009118" sldId="11081"/>
            <ac:spMk id="5" creationId="{0856E993-9E03-46D4-B2B3-471603861AD1}"/>
          </ac:spMkLst>
        </pc:spChg>
      </pc:sldChg>
      <pc:sldChg chg="addSp delSp modSp new mod modAnim">
        <pc:chgData name="Bob Ward" userId="6da7c2dd-8e2e-469f-a216-c384312e2a2d" providerId="ADAL" clId="{A55BBF1F-BDDC-4D55-9879-3B82F06174E0}" dt="2020-06-11T15:43:08.444" v="891" actId="20577"/>
        <pc:sldMkLst>
          <pc:docMk/>
          <pc:sldMk cId="3138266017" sldId="11082"/>
        </pc:sldMkLst>
        <pc:spChg chg="mod">
          <ac:chgData name="Bob Ward" userId="6da7c2dd-8e2e-469f-a216-c384312e2a2d" providerId="ADAL" clId="{A55BBF1F-BDDC-4D55-9879-3B82F06174E0}" dt="2020-06-10T13:57:36.548" v="419" actId="1076"/>
          <ac:spMkLst>
            <pc:docMk/>
            <pc:sldMk cId="3138266017" sldId="11082"/>
            <ac:spMk id="2" creationId="{DF1344BA-3EAE-4B5D-AB92-99C461D52132}"/>
          </ac:spMkLst>
        </pc:spChg>
        <pc:spChg chg="del">
          <ac:chgData name="Bob Ward" userId="6da7c2dd-8e2e-469f-a216-c384312e2a2d" providerId="ADAL" clId="{A55BBF1F-BDDC-4D55-9879-3B82F06174E0}" dt="2020-06-10T13:41:16.058" v="43" actId="478"/>
          <ac:spMkLst>
            <pc:docMk/>
            <pc:sldMk cId="3138266017" sldId="11082"/>
            <ac:spMk id="3" creationId="{78F335AB-FF95-40F1-810E-6379080CDE1E}"/>
          </ac:spMkLst>
        </pc:spChg>
        <pc:spChg chg="add del mod">
          <ac:chgData name="Bob Ward" userId="6da7c2dd-8e2e-469f-a216-c384312e2a2d" providerId="ADAL" clId="{A55BBF1F-BDDC-4D55-9879-3B82F06174E0}" dt="2020-06-10T13:41:20.835" v="45"/>
          <ac:spMkLst>
            <pc:docMk/>
            <pc:sldMk cId="3138266017" sldId="11082"/>
            <ac:spMk id="4" creationId="{318EE3E6-DE38-45B3-90DF-357330F9B056}"/>
          </ac:spMkLst>
        </pc:spChg>
        <pc:spChg chg="add del mod">
          <ac:chgData name="Bob Ward" userId="6da7c2dd-8e2e-469f-a216-c384312e2a2d" providerId="ADAL" clId="{A55BBF1F-BDDC-4D55-9879-3B82F06174E0}" dt="2020-06-10T13:41:25.629" v="49"/>
          <ac:spMkLst>
            <pc:docMk/>
            <pc:sldMk cId="3138266017" sldId="11082"/>
            <ac:spMk id="5" creationId="{FC9AA610-92E0-4FD1-A184-CDB0754238FB}"/>
          </ac:spMkLst>
        </pc:spChg>
        <pc:spChg chg="add del mod">
          <ac:chgData name="Bob Ward" userId="6da7c2dd-8e2e-469f-a216-c384312e2a2d" providerId="ADAL" clId="{A55BBF1F-BDDC-4D55-9879-3B82F06174E0}" dt="2020-06-10T13:41:42.994" v="51"/>
          <ac:spMkLst>
            <pc:docMk/>
            <pc:sldMk cId="3138266017" sldId="11082"/>
            <ac:spMk id="6" creationId="{DDD150E3-F96B-4534-A448-44D9A174863E}"/>
          </ac:spMkLst>
        </pc:spChg>
        <pc:spChg chg="add del mod">
          <ac:chgData name="Bob Ward" userId="6da7c2dd-8e2e-469f-a216-c384312e2a2d" providerId="ADAL" clId="{A55BBF1F-BDDC-4D55-9879-3B82F06174E0}" dt="2020-06-10T13:41:42.994" v="51"/>
          <ac:spMkLst>
            <pc:docMk/>
            <pc:sldMk cId="3138266017" sldId="11082"/>
            <ac:spMk id="7" creationId="{B6686AEF-0382-413C-98AF-A4EC3402A760}"/>
          </ac:spMkLst>
        </pc:spChg>
        <pc:spChg chg="add del mod">
          <ac:chgData name="Bob Ward" userId="6da7c2dd-8e2e-469f-a216-c384312e2a2d" providerId="ADAL" clId="{A55BBF1F-BDDC-4D55-9879-3B82F06174E0}" dt="2020-06-10T13:41:42.994" v="51"/>
          <ac:spMkLst>
            <pc:docMk/>
            <pc:sldMk cId="3138266017" sldId="11082"/>
            <ac:spMk id="8" creationId="{BE070016-3FE1-4318-BA95-A0CCD5E17F77}"/>
          </ac:spMkLst>
        </pc:spChg>
        <pc:spChg chg="add del mod">
          <ac:chgData name="Bob Ward" userId="6da7c2dd-8e2e-469f-a216-c384312e2a2d" providerId="ADAL" clId="{A55BBF1F-BDDC-4D55-9879-3B82F06174E0}" dt="2020-06-10T13:41:42.994" v="51"/>
          <ac:spMkLst>
            <pc:docMk/>
            <pc:sldMk cId="3138266017" sldId="11082"/>
            <ac:spMk id="9" creationId="{0DC41592-D8A4-4B71-9462-70302C8DA688}"/>
          </ac:spMkLst>
        </pc:spChg>
        <pc:spChg chg="add del mod">
          <ac:chgData name="Bob Ward" userId="6da7c2dd-8e2e-469f-a216-c384312e2a2d" providerId="ADAL" clId="{A55BBF1F-BDDC-4D55-9879-3B82F06174E0}" dt="2020-06-10T13:41:42.994" v="51"/>
          <ac:spMkLst>
            <pc:docMk/>
            <pc:sldMk cId="3138266017" sldId="11082"/>
            <ac:spMk id="10" creationId="{35DA4355-07B1-4FFF-881E-627CA3895278}"/>
          </ac:spMkLst>
        </pc:spChg>
        <pc:spChg chg="add del mod">
          <ac:chgData name="Bob Ward" userId="6da7c2dd-8e2e-469f-a216-c384312e2a2d" providerId="ADAL" clId="{A55BBF1F-BDDC-4D55-9879-3B82F06174E0}" dt="2020-06-10T13:41:42.994" v="51"/>
          <ac:spMkLst>
            <pc:docMk/>
            <pc:sldMk cId="3138266017" sldId="11082"/>
            <ac:spMk id="11" creationId="{B3D9F312-16EF-48DA-AB53-C9F9D5E57860}"/>
          </ac:spMkLst>
        </pc:spChg>
        <pc:spChg chg="add del mod">
          <ac:chgData name="Bob Ward" userId="6da7c2dd-8e2e-469f-a216-c384312e2a2d" providerId="ADAL" clId="{A55BBF1F-BDDC-4D55-9879-3B82F06174E0}" dt="2020-06-10T13:41:42.994" v="51"/>
          <ac:spMkLst>
            <pc:docMk/>
            <pc:sldMk cId="3138266017" sldId="11082"/>
            <ac:spMk id="12" creationId="{46B2107F-E632-46CD-BCAE-0A35253FC3ED}"/>
          </ac:spMkLst>
        </pc:spChg>
        <pc:spChg chg="add del mod">
          <ac:chgData name="Bob Ward" userId="6da7c2dd-8e2e-469f-a216-c384312e2a2d" providerId="ADAL" clId="{A55BBF1F-BDDC-4D55-9879-3B82F06174E0}" dt="2020-06-10T13:41:42.994" v="51"/>
          <ac:spMkLst>
            <pc:docMk/>
            <pc:sldMk cId="3138266017" sldId="11082"/>
            <ac:spMk id="13" creationId="{30968119-CFC4-4FE3-AF5E-0C55D4A94DD1}"/>
          </ac:spMkLst>
        </pc:spChg>
        <pc:spChg chg="add mod">
          <ac:chgData name="Bob Ward" userId="6da7c2dd-8e2e-469f-a216-c384312e2a2d" providerId="ADAL" clId="{A55BBF1F-BDDC-4D55-9879-3B82F06174E0}" dt="2020-06-10T13:57:33.569" v="418" actId="1076"/>
          <ac:spMkLst>
            <pc:docMk/>
            <pc:sldMk cId="3138266017" sldId="11082"/>
            <ac:spMk id="14" creationId="{FB90967F-C42E-4BD4-ACA7-050621C4AA23}"/>
          </ac:spMkLst>
        </pc:spChg>
        <pc:spChg chg="add mod">
          <ac:chgData name="Bob Ward" userId="6da7c2dd-8e2e-469f-a216-c384312e2a2d" providerId="ADAL" clId="{A55BBF1F-BDDC-4D55-9879-3B82F06174E0}" dt="2020-06-10T13:57:33.569" v="418" actId="1076"/>
          <ac:spMkLst>
            <pc:docMk/>
            <pc:sldMk cId="3138266017" sldId="11082"/>
            <ac:spMk id="15" creationId="{E66D73D4-D5DB-42F3-802E-3E0A15C092DF}"/>
          </ac:spMkLst>
        </pc:spChg>
        <pc:spChg chg="add mod">
          <ac:chgData name="Bob Ward" userId="6da7c2dd-8e2e-469f-a216-c384312e2a2d" providerId="ADAL" clId="{A55BBF1F-BDDC-4D55-9879-3B82F06174E0}" dt="2020-06-10T13:57:33.569" v="418" actId="1076"/>
          <ac:spMkLst>
            <pc:docMk/>
            <pc:sldMk cId="3138266017" sldId="11082"/>
            <ac:spMk id="16" creationId="{8A7A9DA6-D2DF-4F82-B629-F33803E78502}"/>
          </ac:spMkLst>
        </pc:spChg>
        <pc:spChg chg="add mod">
          <ac:chgData name="Bob Ward" userId="6da7c2dd-8e2e-469f-a216-c384312e2a2d" providerId="ADAL" clId="{A55BBF1F-BDDC-4D55-9879-3B82F06174E0}" dt="2020-06-10T13:57:33.569" v="418" actId="1076"/>
          <ac:spMkLst>
            <pc:docMk/>
            <pc:sldMk cId="3138266017" sldId="11082"/>
            <ac:spMk id="17" creationId="{8285A5AF-F64F-423C-9484-932D790496C3}"/>
          </ac:spMkLst>
        </pc:spChg>
        <pc:spChg chg="add mod">
          <ac:chgData name="Bob Ward" userId="6da7c2dd-8e2e-469f-a216-c384312e2a2d" providerId="ADAL" clId="{A55BBF1F-BDDC-4D55-9879-3B82F06174E0}" dt="2020-06-11T15:43:08.444" v="891" actId="20577"/>
          <ac:spMkLst>
            <pc:docMk/>
            <pc:sldMk cId="3138266017" sldId="11082"/>
            <ac:spMk id="18" creationId="{A030985D-BA65-4013-A700-93F139BF053B}"/>
          </ac:spMkLst>
        </pc:spChg>
        <pc:spChg chg="add mod">
          <ac:chgData name="Bob Ward" userId="6da7c2dd-8e2e-469f-a216-c384312e2a2d" providerId="ADAL" clId="{A55BBF1F-BDDC-4D55-9879-3B82F06174E0}" dt="2020-06-10T13:57:33.569" v="418" actId="1076"/>
          <ac:spMkLst>
            <pc:docMk/>
            <pc:sldMk cId="3138266017" sldId="11082"/>
            <ac:spMk id="19" creationId="{8DE6FA33-DB01-48BE-ACCA-7E7FB82A7D1D}"/>
          </ac:spMkLst>
        </pc:spChg>
        <pc:spChg chg="add mod">
          <ac:chgData name="Bob Ward" userId="6da7c2dd-8e2e-469f-a216-c384312e2a2d" providerId="ADAL" clId="{A55BBF1F-BDDC-4D55-9879-3B82F06174E0}" dt="2020-06-10T13:57:33.569" v="418" actId="1076"/>
          <ac:spMkLst>
            <pc:docMk/>
            <pc:sldMk cId="3138266017" sldId="11082"/>
            <ac:spMk id="20" creationId="{D960FF9D-BEFD-4433-8A89-7D37CC72E558}"/>
          </ac:spMkLst>
        </pc:spChg>
        <pc:spChg chg="add mod">
          <ac:chgData name="Bob Ward" userId="6da7c2dd-8e2e-469f-a216-c384312e2a2d" providerId="ADAL" clId="{A55BBF1F-BDDC-4D55-9879-3B82F06174E0}" dt="2020-06-10T13:57:33.569" v="418" actId="1076"/>
          <ac:spMkLst>
            <pc:docMk/>
            <pc:sldMk cId="3138266017" sldId="11082"/>
            <ac:spMk id="21" creationId="{1F136108-DDA4-40D5-A3E9-B72214EDCCD5}"/>
          </ac:spMkLst>
        </pc:spChg>
        <pc:spChg chg="add mod">
          <ac:chgData name="Bob Ward" userId="6da7c2dd-8e2e-469f-a216-c384312e2a2d" providerId="ADAL" clId="{A55BBF1F-BDDC-4D55-9879-3B82F06174E0}" dt="2020-06-10T18:49:45.105" v="621" actId="552"/>
          <ac:spMkLst>
            <pc:docMk/>
            <pc:sldMk cId="3138266017" sldId="11082"/>
            <ac:spMk id="22" creationId="{C96EA09C-3169-485C-B85F-39EC21E06482}"/>
          </ac:spMkLst>
        </pc:spChg>
        <pc:spChg chg="add mod">
          <ac:chgData name="Bob Ward" userId="6da7c2dd-8e2e-469f-a216-c384312e2a2d" providerId="ADAL" clId="{A55BBF1F-BDDC-4D55-9879-3B82F06174E0}" dt="2020-06-10T18:35:56.966" v="578" actId="1076"/>
          <ac:spMkLst>
            <pc:docMk/>
            <pc:sldMk cId="3138266017" sldId="11082"/>
            <ac:spMk id="23" creationId="{287C212C-0C10-4B4A-AC87-4ED70F5E80C1}"/>
          </ac:spMkLst>
        </pc:spChg>
        <pc:spChg chg="add mod">
          <ac:chgData name="Bob Ward" userId="6da7c2dd-8e2e-469f-a216-c384312e2a2d" providerId="ADAL" clId="{A55BBF1F-BDDC-4D55-9879-3B82F06174E0}" dt="2020-06-10T18:49:45.105" v="621" actId="552"/>
          <ac:spMkLst>
            <pc:docMk/>
            <pc:sldMk cId="3138266017" sldId="11082"/>
            <ac:spMk id="24" creationId="{A403AE53-79D5-424E-9B5F-D3FC71A18A51}"/>
          </ac:spMkLst>
        </pc:spChg>
        <pc:spChg chg="add mod">
          <ac:chgData name="Bob Ward" userId="6da7c2dd-8e2e-469f-a216-c384312e2a2d" providerId="ADAL" clId="{A55BBF1F-BDDC-4D55-9879-3B82F06174E0}" dt="2020-06-10T18:49:45.105" v="621" actId="552"/>
          <ac:spMkLst>
            <pc:docMk/>
            <pc:sldMk cId="3138266017" sldId="11082"/>
            <ac:spMk id="25" creationId="{D880F6FE-E7E4-4A04-90F2-7EECA9B8DF41}"/>
          </ac:spMkLst>
        </pc:spChg>
        <pc:spChg chg="add mod">
          <ac:chgData name="Bob Ward" userId="6da7c2dd-8e2e-469f-a216-c384312e2a2d" providerId="ADAL" clId="{A55BBF1F-BDDC-4D55-9879-3B82F06174E0}" dt="2020-06-10T18:36:16.204" v="584" actId="1076"/>
          <ac:spMkLst>
            <pc:docMk/>
            <pc:sldMk cId="3138266017" sldId="11082"/>
            <ac:spMk id="26" creationId="{50D1B5BF-8B3E-45CC-9869-09AB1DFDE9FB}"/>
          </ac:spMkLst>
        </pc:spChg>
        <pc:spChg chg="add mod">
          <ac:chgData name="Bob Ward" userId="6da7c2dd-8e2e-469f-a216-c384312e2a2d" providerId="ADAL" clId="{A55BBF1F-BDDC-4D55-9879-3B82F06174E0}" dt="2020-06-10T18:49:45.105" v="621" actId="552"/>
          <ac:spMkLst>
            <pc:docMk/>
            <pc:sldMk cId="3138266017" sldId="11082"/>
            <ac:spMk id="27" creationId="{E28A6AD7-106D-44B4-8330-ADB1B3A91EE4}"/>
          </ac:spMkLst>
        </pc:spChg>
        <pc:spChg chg="add mod">
          <ac:chgData name="Bob Ward" userId="6da7c2dd-8e2e-469f-a216-c384312e2a2d" providerId="ADAL" clId="{A55BBF1F-BDDC-4D55-9879-3B82F06174E0}" dt="2020-06-10T13:57:33.569" v="418" actId="1076"/>
          <ac:spMkLst>
            <pc:docMk/>
            <pc:sldMk cId="3138266017" sldId="11082"/>
            <ac:spMk id="28" creationId="{711E262B-D979-4E0A-B39D-57C13CE79327}"/>
          </ac:spMkLst>
        </pc:spChg>
        <pc:spChg chg="add del mod">
          <ac:chgData name="Bob Ward" userId="6da7c2dd-8e2e-469f-a216-c384312e2a2d" providerId="ADAL" clId="{A55BBF1F-BDDC-4D55-9879-3B82F06174E0}" dt="2020-06-10T18:36:29.375" v="586" actId="21"/>
          <ac:spMkLst>
            <pc:docMk/>
            <pc:sldMk cId="3138266017" sldId="11082"/>
            <ac:spMk id="29" creationId="{79A98396-DDF9-403B-974E-A4D140C7511A}"/>
          </ac:spMkLst>
        </pc:spChg>
        <pc:spChg chg="add del mod">
          <ac:chgData name="Bob Ward" userId="6da7c2dd-8e2e-469f-a216-c384312e2a2d" providerId="ADAL" clId="{A55BBF1F-BDDC-4D55-9879-3B82F06174E0}" dt="2020-06-10T18:36:29.375" v="586" actId="21"/>
          <ac:spMkLst>
            <pc:docMk/>
            <pc:sldMk cId="3138266017" sldId="11082"/>
            <ac:spMk id="30" creationId="{C7EE3A0B-CCB8-4086-B00B-27E30EFB1DE9}"/>
          </ac:spMkLst>
        </pc:spChg>
        <pc:spChg chg="add mod">
          <ac:chgData name="Bob Ward" userId="6da7c2dd-8e2e-469f-a216-c384312e2a2d" providerId="ADAL" clId="{A55BBF1F-BDDC-4D55-9879-3B82F06174E0}" dt="2020-06-10T18:49:45.105" v="621" actId="552"/>
          <ac:spMkLst>
            <pc:docMk/>
            <pc:sldMk cId="3138266017" sldId="11082"/>
            <ac:spMk id="31" creationId="{D003F233-409F-4797-B1E4-8900846B9A86}"/>
          </ac:spMkLst>
        </pc:spChg>
        <pc:spChg chg="add mod">
          <ac:chgData name="Bob Ward" userId="6da7c2dd-8e2e-469f-a216-c384312e2a2d" providerId="ADAL" clId="{A55BBF1F-BDDC-4D55-9879-3B82F06174E0}" dt="2020-06-10T18:36:36.145" v="588" actId="1076"/>
          <ac:spMkLst>
            <pc:docMk/>
            <pc:sldMk cId="3138266017" sldId="11082"/>
            <ac:spMk id="32" creationId="{F0CB0B76-A5BD-420B-B90D-BF730E905445}"/>
          </ac:spMkLst>
        </pc:spChg>
        <pc:spChg chg="add del mod">
          <ac:chgData name="Bob Ward" userId="6da7c2dd-8e2e-469f-a216-c384312e2a2d" providerId="ADAL" clId="{A55BBF1F-BDDC-4D55-9879-3B82F06174E0}" dt="2020-06-10T18:36:29.375" v="586" actId="21"/>
          <ac:spMkLst>
            <pc:docMk/>
            <pc:sldMk cId="3138266017" sldId="11082"/>
            <ac:spMk id="33" creationId="{C09AE5F0-7E72-4A5C-B710-848C3D3632C9}"/>
          </ac:spMkLst>
        </pc:spChg>
        <pc:spChg chg="add mod">
          <ac:chgData name="Bob Ward" userId="6da7c2dd-8e2e-469f-a216-c384312e2a2d" providerId="ADAL" clId="{A55BBF1F-BDDC-4D55-9879-3B82F06174E0}" dt="2020-06-10T18:49:45.105" v="621" actId="552"/>
          <ac:spMkLst>
            <pc:docMk/>
            <pc:sldMk cId="3138266017" sldId="11082"/>
            <ac:spMk id="34" creationId="{F58E03BE-C918-44E5-BA00-FD2BDBFA7810}"/>
          </ac:spMkLst>
        </pc:spChg>
        <pc:spChg chg="add mod">
          <ac:chgData name="Bob Ward" userId="6da7c2dd-8e2e-469f-a216-c384312e2a2d" providerId="ADAL" clId="{A55BBF1F-BDDC-4D55-9879-3B82F06174E0}" dt="2020-06-10T18:36:49.697" v="591" actId="1076"/>
          <ac:spMkLst>
            <pc:docMk/>
            <pc:sldMk cId="3138266017" sldId="11082"/>
            <ac:spMk id="35" creationId="{A414A598-BA86-4238-BD8F-CBFCAA6974EC}"/>
          </ac:spMkLst>
        </pc:spChg>
        <pc:spChg chg="add mod">
          <ac:chgData name="Bob Ward" userId="6da7c2dd-8e2e-469f-a216-c384312e2a2d" providerId="ADAL" clId="{A55BBF1F-BDDC-4D55-9879-3B82F06174E0}" dt="2020-06-10T18:49:45.105" v="621" actId="552"/>
          <ac:spMkLst>
            <pc:docMk/>
            <pc:sldMk cId="3138266017" sldId="11082"/>
            <ac:spMk id="36" creationId="{3E099BF4-D6F6-4BA8-A1D8-26CEC4E0AFB2}"/>
          </ac:spMkLst>
        </pc:spChg>
        <pc:spChg chg="add mod">
          <ac:chgData name="Bob Ward" userId="6da7c2dd-8e2e-469f-a216-c384312e2a2d" providerId="ADAL" clId="{A55BBF1F-BDDC-4D55-9879-3B82F06174E0}" dt="2020-06-10T18:48:59.525" v="620" actId="1076"/>
          <ac:spMkLst>
            <pc:docMk/>
            <pc:sldMk cId="3138266017" sldId="11082"/>
            <ac:spMk id="37" creationId="{CE05C368-9CDE-4AB9-819C-576D7F04AF9B}"/>
          </ac:spMkLst>
        </pc:spChg>
      </pc:sldChg>
      <pc:sldChg chg="addSp delSp modSp new mod delAnim modAnim">
        <pc:chgData name="Bob Ward" userId="6da7c2dd-8e2e-469f-a216-c384312e2a2d" providerId="ADAL" clId="{A55BBF1F-BDDC-4D55-9879-3B82F06174E0}" dt="2020-06-11T15:47:09.796" v="892"/>
        <pc:sldMkLst>
          <pc:docMk/>
          <pc:sldMk cId="2993205365" sldId="11083"/>
        </pc:sldMkLst>
        <pc:spChg chg="mod">
          <ac:chgData name="Bob Ward" userId="6da7c2dd-8e2e-469f-a216-c384312e2a2d" providerId="ADAL" clId="{A55BBF1F-BDDC-4D55-9879-3B82F06174E0}" dt="2020-06-10T13:46:21.567" v="173" actId="20577"/>
          <ac:spMkLst>
            <pc:docMk/>
            <pc:sldMk cId="2993205365" sldId="11083"/>
            <ac:spMk id="2" creationId="{F1DAF096-B381-49CD-B8A0-3301DA3A6426}"/>
          </ac:spMkLst>
        </pc:spChg>
        <pc:spChg chg="del">
          <ac:chgData name="Bob Ward" userId="6da7c2dd-8e2e-469f-a216-c384312e2a2d" providerId="ADAL" clId="{A55BBF1F-BDDC-4D55-9879-3B82F06174E0}" dt="2020-06-10T13:46:24.629" v="174" actId="478"/>
          <ac:spMkLst>
            <pc:docMk/>
            <pc:sldMk cId="2993205365" sldId="11083"/>
            <ac:spMk id="3" creationId="{0E188049-A6E4-4ADD-AA42-38B84FEE74B7}"/>
          </ac:spMkLst>
        </pc:spChg>
        <pc:spChg chg="add del mod">
          <ac:chgData name="Bob Ward" userId="6da7c2dd-8e2e-469f-a216-c384312e2a2d" providerId="ADAL" clId="{A55BBF1F-BDDC-4D55-9879-3B82F06174E0}" dt="2020-06-10T13:47:02.071" v="178" actId="478"/>
          <ac:spMkLst>
            <pc:docMk/>
            <pc:sldMk cId="2993205365" sldId="11083"/>
            <ac:spMk id="4" creationId="{5B46E3BC-B8B4-4871-AECD-7D16E5EBAF7F}"/>
          </ac:spMkLst>
        </pc:spChg>
        <pc:spChg chg="add mod">
          <ac:chgData name="Bob Ward" userId="6da7c2dd-8e2e-469f-a216-c384312e2a2d" providerId="ADAL" clId="{A55BBF1F-BDDC-4D55-9879-3B82F06174E0}" dt="2020-06-10T13:47:07.245" v="179" actId="1076"/>
          <ac:spMkLst>
            <pc:docMk/>
            <pc:sldMk cId="2993205365" sldId="11083"/>
            <ac:spMk id="6" creationId="{7D2E6B63-7A98-4660-BF84-DA61ACCD0D8E}"/>
          </ac:spMkLst>
        </pc:spChg>
        <pc:spChg chg="add mod">
          <ac:chgData name="Bob Ward" userId="6da7c2dd-8e2e-469f-a216-c384312e2a2d" providerId="ADAL" clId="{A55BBF1F-BDDC-4D55-9879-3B82F06174E0}" dt="2020-06-10T13:47:07.245" v="179" actId="1076"/>
          <ac:spMkLst>
            <pc:docMk/>
            <pc:sldMk cId="2993205365" sldId="11083"/>
            <ac:spMk id="8" creationId="{1C6F118E-479B-4745-A651-E2F15A63F52E}"/>
          </ac:spMkLst>
        </pc:spChg>
        <pc:spChg chg="add mod">
          <ac:chgData name="Bob Ward" userId="6da7c2dd-8e2e-469f-a216-c384312e2a2d" providerId="ADAL" clId="{A55BBF1F-BDDC-4D55-9879-3B82F06174E0}" dt="2020-06-10T13:47:07.245" v="179" actId="1076"/>
          <ac:spMkLst>
            <pc:docMk/>
            <pc:sldMk cId="2993205365" sldId="11083"/>
            <ac:spMk id="10" creationId="{F5711B61-F40E-49C3-A7ED-9D2F0F5F6C27}"/>
          </ac:spMkLst>
        </pc:spChg>
        <pc:spChg chg="add mod">
          <ac:chgData name="Bob Ward" userId="6da7c2dd-8e2e-469f-a216-c384312e2a2d" providerId="ADAL" clId="{A55BBF1F-BDDC-4D55-9879-3B82F06174E0}" dt="2020-06-10T13:47:07.245" v="179" actId="1076"/>
          <ac:spMkLst>
            <pc:docMk/>
            <pc:sldMk cId="2993205365" sldId="11083"/>
            <ac:spMk id="11" creationId="{32ABD754-7C02-44F3-87C4-0EB5E64F84D3}"/>
          </ac:spMkLst>
        </pc:spChg>
        <pc:spChg chg="add mod">
          <ac:chgData name="Bob Ward" userId="6da7c2dd-8e2e-469f-a216-c384312e2a2d" providerId="ADAL" clId="{A55BBF1F-BDDC-4D55-9879-3B82F06174E0}" dt="2020-06-10T13:47:07.245" v="179" actId="1076"/>
          <ac:spMkLst>
            <pc:docMk/>
            <pc:sldMk cId="2993205365" sldId="11083"/>
            <ac:spMk id="14" creationId="{2D1355A7-C737-4932-BEA9-36F6C3F7D969}"/>
          </ac:spMkLst>
        </pc:spChg>
        <pc:spChg chg="add mod">
          <ac:chgData name="Bob Ward" userId="6da7c2dd-8e2e-469f-a216-c384312e2a2d" providerId="ADAL" clId="{A55BBF1F-BDDC-4D55-9879-3B82F06174E0}" dt="2020-06-10T18:57:16.514" v="772" actId="1076"/>
          <ac:spMkLst>
            <pc:docMk/>
            <pc:sldMk cId="2993205365" sldId="11083"/>
            <ac:spMk id="16" creationId="{E76E5DED-A09B-4A3B-B8C1-DE92439C9143}"/>
          </ac:spMkLst>
        </pc:spChg>
        <pc:spChg chg="add mod">
          <ac:chgData name="Bob Ward" userId="6da7c2dd-8e2e-469f-a216-c384312e2a2d" providerId="ADAL" clId="{A55BBF1F-BDDC-4D55-9879-3B82F06174E0}" dt="2020-06-10T13:47:07.245" v="179" actId="1076"/>
          <ac:spMkLst>
            <pc:docMk/>
            <pc:sldMk cId="2993205365" sldId="11083"/>
            <ac:spMk id="18" creationId="{7E9F6C4A-DB81-48C7-AB08-1DC72165537F}"/>
          </ac:spMkLst>
        </pc:spChg>
        <pc:spChg chg="add mod">
          <ac:chgData name="Bob Ward" userId="6da7c2dd-8e2e-469f-a216-c384312e2a2d" providerId="ADAL" clId="{A55BBF1F-BDDC-4D55-9879-3B82F06174E0}" dt="2020-06-10T13:48:10.105" v="180" actId="13822"/>
          <ac:spMkLst>
            <pc:docMk/>
            <pc:sldMk cId="2993205365" sldId="11083"/>
            <ac:spMk id="20" creationId="{D0916C50-947D-4625-9B8C-4C600A2D77F5}"/>
          </ac:spMkLst>
        </pc:spChg>
        <pc:spChg chg="add mod">
          <ac:chgData name="Bob Ward" userId="6da7c2dd-8e2e-469f-a216-c384312e2a2d" providerId="ADAL" clId="{A55BBF1F-BDDC-4D55-9879-3B82F06174E0}" dt="2020-06-10T18:56:38.855" v="768" actId="20577"/>
          <ac:spMkLst>
            <pc:docMk/>
            <pc:sldMk cId="2993205365" sldId="11083"/>
            <ac:spMk id="26" creationId="{D44B69D6-F8DA-4F3D-ACE6-C33EC9E56077}"/>
          </ac:spMkLst>
        </pc:spChg>
        <pc:spChg chg="add mod">
          <ac:chgData name="Bob Ward" userId="6da7c2dd-8e2e-469f-a216-c384312e2a2d" providerId="ADAL" clId="{A55BBF1F-BDDC-4D55-9879-3B82F06174E0}" dt="2020-06-10T18:58:29.093" v="811" actId="1076"/>
          <ac:spMkLst>
            <pc:docMk/>
            <pc:sldMk cId="2993205365" sldId="11083"/>
            <ac:spMk id="32" creationId="{12A36C82-597B-4B04-9D2F-F17CB95D7496}"/>
          </ac:spMkLst>
        </pc:spChg>
        <pc:picChg chg="add mod">
          <ac:chgData name="Bob Ward" userId="6da7c2dd-8e2e-469f-a216-c384312e2a2d" providerId="ADAL" clId="{A55BBF1F-BDDC-4D55-9879-3B82F06174E0}" dt="2020-06-10T18:57:31.879" v="776" actId="1076"/>
          <ac:picMkLst>
            <pc:docMk/>
            <pc:sldMk cId="2993205365" sldId="11083"/>
            <ac:picMk id="5" creationId="{2F8557EE-ECFE-4F2F-9C65-45BC54859107}"/>
          </ac:picMkLst>
        </pc:picChg>
        <pc:cxnChg chg="add mod">
          <ac:chgData name="Bob Ward" userId="6da7c2dd-8e2e-469f-a216-c384312e2a2d" providerId="ADAL" clId="{A55BBF1F-BDDC-4D55-9879-3B82F06174E0}" dt="2020-06-10T13:47:07.245" v="179" actId="1076"/>
          <ac:cxnSpMkLst>
            <pc:docMk/>
            <pc:sldMk cId="2993205365" sldId="11083"/>
            <ac:cxnSpMk id="7" creationId="{94C7CF12-6E1F-4CEA-8012-6539CE9F8BED}"/>
          </ac:cxnSpMkLst>
        </pc:cxnChg>
        <pc:cxnChg chg="add mod">
          <ac:chgData name="Bob Ward" userId="6da7c2dd-8e2e-469f-a216-c384312e2a2d" providerId="ADAL" clId="{A55BBF1F-BDDC-4D55-9879-3B82F06174E0}" dt="2020-06-10T13:47:07.245" v="179" actId="1076"/>
          <ac:cxnSpMkLst>
            <pc:docMk/>
            <pc:sldMk cId="2993205365" sldId="11083"/>
            <ac:cxnSpMk id="9" creationId="{08D40388-15B4-43C9-949F-75AAF15936D1}"/>
          </ac:cxnSpMkLst>
        </pc:cxnChg>
        <pc:cxnChg chg="add mod">
          <ac:chgData name="Bob Ward" userId="6da7c2dd-8e2e-469f-a216-c384312e2a2d" providerId="ADAL" clId="{A55BBF1F-BDDC-4D55-9879-3B82F06174E0}" dt="2020-06-10T13:47:07.245" v="179" actId="1076"/>
          <ac:cxnSpMkLst>
            <pc:docMk/>
            <pc:sldMk cId="2993205365" sldId="11083"/>
            <ac:cxnSpMk id="12" creationId="{DDB0C069-05B5-4854-B7B6-C2AE56F4D81D}"/>
          </ac:cxnSpMkLst>
        </pc:cxnChg>
        <pc:cxnChg chg="add mod">
          <ac:chgData name="Bob Ward" userId="6da7c2dd-8e2e-469f-a216-c384312e2a2d" providerId="ADAL" clId="{A55BBF1F-BDDC-4D55-9879-3B82F06174E0}" dt="2020-06-10T13:47:07.245" v="179" actId="1076"/>
          <ac:cxnSpMkLst>
            <pc:docMk/>
            <pc:sldMk cId="2993205365" sldId="11083"/>
            <ac:cxnSpMk id="13" creationId="{24988776-E1A4-4A72-9FCF-1F454CBF564E}"/>
          </ac:cxnSpMkLst>
        </pc:cxnChg>
        <pc:cxnChg chg="add mod">
          <ac:chgData name="Bob Ward" userId="6da7c2dd-8e2e-469f-a216-c384312e2a2d" providerId="ADAL" clId="{A55BBF1F-BDDC-4D55-9879-3B82F06174E0}" dt="2020-06-10T13:47:07.245" v="179" actId="1076"/>
          <ac:cxnSpMkLst>
            <pc:docMk/>
            <pc:sldMk cId="2993205365" sldId="11083"/>
            <ac:cxnSpMk id="15" creationId="{2163ACA6-D1A9-4110-A645-C7F5CD913C20}"/>
          </ac:cxnSpMkLst>
        </pc:cxnChg>
        <pc:cxnChg chg="add mod">
          <ac:chgData name="Bob Ward" userId="6da7c2dd-8e2e-469f-a216-c384312e2a2d" providerId="ADAL" clId="{A55BBF1F-BDDC-4D55-9879-3B82F06174E0}" dt="2020-06-10T18:57:21.330" v="774" actId="14100"/>
          <ac:cxnSpMkLst>
            <pc:docMk/>
            <pc:sldMk cId="2993205365" sldId="11083"/>
            <ac:cxnSpMk id="17" creationId="{38D9E2A8-7D5F-43B4-BEE5-D6A5D7931127}"/>
          </ac:cxnSpMkLst>
        </pc:cxnChg>
        <pc:cxnChg chg="add mod">
          <ac:chgData name="Bob Ward" userId="6da7c2dd-8e2e-469f-a216-c384312e2a2d" providerId="ADAL" clId="{A55BBF1F-BDDC-4D55-9879-3B82F06174E0}" dt="2020-06-10T13:47:07.245" v="179" actId="1076"/>
          <ac:cxnSpMkLst>
            <pc:docMk/>
            <pc:sldMk cId="2993205365" sldId="11083"/>
            <ac:cxnSpMk id="19" creationId="{86BE0956-6D96-4F39-82B2-95D929CFA5FA}"/>
          </ac:cxnSpMkLst>
        </pc:cxnChg>
        <pc:cxnChg chg="add mod">
          <ac:chgData name="Bob Ward" userId="6da7c2dd-8e2e-469f-a216-c384312e2a2d" providerId="ADAL" clId="{A55BBF1F-BDDC-4D55-9879-3B82F06174E0}" dt="2020-06-10T13:47:07.245" v="179" actId="1076"/>
          <ac:cxnSpMkLst>
            <pc:docMk/>
            <pc:sldMk cId="2993205365" sldId="11083"/>
            <ac:cxnSpMk id="21" creationId="{CBBA29C4-CC9A-41AD-A541-89754410C1A0}"/>
          </ac:cxnSpMkLst>
        </pc:cxnChg>
        <pc:cxnChg chg="add del mod">
          <ac:chgData name="Bob Ward" userId="6da7c2dd-8e2e-469f-a216-c384312e2a2d" providerId="ADAL" clId="{A55BBF1F-BDDC-4D55-9879-3B82F06174E0}" dt="2020-06-10T18:55:15.510" v="624" actId="478"/>
          <ac:cxnSpMkLst>
            <pc:docMk/>
            <pc:sldMk cId="2993205365" sldId="11083"/>
            <ac:cxnSpMk id="22" creationId="{7E811159-59DD-4EB6-A27E-A83202FDFEC2}"/>
          </ac:cxnSpMkLst>
        </pc:cxnChg>
        <pc:cxnChg chg="add mod">
          <ac:chgData name="Bob Ward" userId="6da7c2dd-8e2e-469f-a216-c384312e2a2d" providerId="ADAL" clId="{A55BBF1F-BDDC-4D55-9879-3B82F06174E0}" dt="2020-06-10T18:55:49.820" v="628" actId="14100"/>
          <ac:cxnSpMkLst>
            <pc:docMk/>
            <pc:sldMk cId="2993205365" sldId="11083"/>
            <ac:cxnSpMk id="23" creationId="{C9606390-B969-4A48-B34C-4F9661E0A6A8}"/>
          </ac:cxnSpMkLst>
        </pc:cxnChg>
        <pc:cxnChg chg="add mod">
          <ac:chgData name="Bob Ward" userId="6da7c2dd-8e2e-469f-a216-c384312e2a2d" providerId="ADAL" clId="{A55BBF1F-BDDC-4D55-9879-3B82F06174E0}" dt="2020-06-10T18:58:32.550" v="812" actId="14100"/>
          <ac:cxnSpMkLst>
            <pc:docMk/>
            <pc:sldMk cId="2993205365" sldId="11083"/>
            <ac:cxnSpMk id="27" creationId="{CCD508B1-C1F2-4C99-8385-71CC02A60F1D}"/>
          </ac:cxnSpMkLst>
        </pc:cxnChg>
      </pc:sldChg>
      <pc:sldChg chg="modSp add mod ord">
        <pc:chgData name="Bob Ward" userId="6da7c2dd-8e2e-469f-a216-c384312e2a2d" providerId="ADAL" clId="{A55BBF1F-BDDC-4D55-9879-3B82F06174E0}" dt="2020-06-11T17:14:08.804" v="3729" actId="20577"/>
        <pc:sldMkLst>
          <pc:docMk/>
          <pc:sldMk cId="3544456158" sldId="11084"/>
        </pc:sldMkLst>
        <pc:spChg chg="mod">
          <ac:chgData name="Bob Ward" userId="6da7c2dd-8e2e-469f-a216-c384312e2a2d" providerId="ADAL" clId="{A55BBF1F-BDDC-4D55-9879-3B82F06174E0}" dt="2020-06-11T17:14:08.804" v="3729" actId="20577"/>
          <ac:spMkLst>
            <pc:docMk/>
            <pc:sldMk cId="3544456158" sldId="11084"/>
            <ac:spMk id="2" creationId="{1B32F14C-ADC2-4DBA-92B4-FB3FB7E138B4}"/>
          </ac:spMkLst>
        </pc:spChg>
      </pc:sldChg>
      <pc:sldChg chg="modSp new mod ord modAnim">
        <pc:chgData name="Bob Ward" userId="6da7c2dd-8e2e-469f-a216-c384312e2a2d" providerId="ADAL" clId="{A55BBF1F-BDDC-4D55-9879-3B82F06174E0}" dt="2020-06-12T15:31:18.982" v="4140" actId="14100"/>
        <pc:sldMkLst>
          <pc:docMk/>
          <pc:sldMk cId="1330581106" sldId="11085"/>
        </pc:sldMkLst>
        <pc:spChg chg="mod">
          <ac:chgData name="Bob Ward" userId="6da7c2dd-8e2e-469f-a216-c384312e2a2d" providerId="ADAL" clId="{A55BBF1F-BDDC-4D55-9879-3B82F06174E0}" dt="2020-06-11T16:30:39.140" v="2129" actId="20577"/>
          <ac:spMkLst>
            <pc:docMk/>
            <pc:sldMk cId="1330581106" sldId="11085"/>
            <ac:spMk id="2" creationId="{F307C95D-0F19-4A61-B5D6-791A96FED70F}"/>
          </ac:spMkLst>
        </pc:spChg>
        <pc:spChg chg="mod">
          <ac:chgData name="Bob Ward" userId="6da7c2dd-8e2e-469f-a216-c384312e2a2d" providerId="ADAL" clId="{A55BBF1F-BDDC-4D55-9879-3B82F06174E0}" dt="2020-06-12T15:31:18.982" v="4140" actId="14100"/>
          <ac:spMkLst>
            <pc:docMk/>
            <pc:sldMk cId="1330581106" sldId="11085"/>
            <ac:spMk id="3" creationId="{F6CFFB18-DC27-4B0B-8EBC-E8F92CCC5BE3}"/>
          </ac:spMkLst>
        </pc:spChg>
      </pc:sldChg>
      <pc:sldChg chg="addSp delSp modSp new mod modAnim">
        <pc:chgData name="Bob Ward" userId="6da7c2dd-8e2e-469f-a216-c384312e2a2d" providerId="ADAL" clId="{A55BBF1F-BDDC-4D55-9879-3B82F06174E0}" dt="2020-06-12T15:31:55.136" v="4175" actId="20577"/>
        <pc:sldMkLst>
          <pc:docMk/>
          <pc:sldMk cId="124316265" sldId="11086"/>
        </pc:sldMkLst>
        <pc:spChg chg="mod">
          <ac:chgData name="Bob Ward" userId="6da7c2dd-8e2e-469f-a216-c384312e2a2d" providerId="ADAL" clId="{A55BBF1F-BDDC-4D55-9879-3B82F06174E0}" dt="2020-06-11T15:48:37.317" v="967" actId="20577"/>
          <ac:spMkLst>
            <pc:docMk/>
            <pc:sldMk cId="124316265" sldId="11086"/>
            <ac:spMk id="2" creationId="{122FEA3B-4531-4CAA-A6E0-920862696FA5}"/>
          </ac:spMkLst>
        </pc:spChg>
        <pc:spChg chg="del mod">
          <ac:chgData name="Bob Ward" userId="6da7c2dd-8e2e-469f-a216-c384312e2a2d" providerId="ADAL" clId="{A55BBF1F-BDDC-4D55-9879-3B82F06174E0}" dt="2020-06-11T16:28:20.422" v="1873" actId="12084"/>
          <ac:spMkLst>
            <pc:docMk/>
            <pc:sldMk cId="124316265" sldId="11086"/>
            <ac:spMk id="3" creationId="{A79167D7-3021-4FDF-9481-D8694B5BCAF9}"/>
          </ac:spMkLst>
        </pc:spChg>
        <pc:graphicFrameChg chg="add mod">
          <ac:chgData name="Bob Ward" userId="6da7c2dd-8e2e-469f-a216-c384312e2a2d" providerId="ADAL" clId="{A55BBF1F-BDDC-4D55-9879-3B82F06174E0}" dt="2020-06-12T15:31:55.136" v="4175" actId="20577"/>
          <ac:graphicFrameMkLst>
            <pc:docMk/>
            <pc:sldMk cId="124316265" sldId="11086"/>
            <ac:graphicFrameMk id="4" creationId="{F2A7E133-2262-418C-9E70-93CE59E3242A}"/>
          </ac:graphicFrameMkLst>
        </pc:graphicFrameChg>
      </pc:sldChg>
      <pc:sldChg chg="modSp add mod ord">
        <pc:chgData name="Bob Ward" userId="6da7c2dd-8e2e-469f-a216-c384312e2a2d" providerId="ADAL" clId="{A55BBF1F-BDDC-4D55-9879-3B82F06174E0}" dt="2020-06-11T15:48:54.447" v="1014" actId="6549"/>
        <pc:sldMkLst>
          <pc:docMk/>
          <pc:sldMk cId="1183349967" sldId="11087"/>
        </pc:sldMkLst>
        <pc:spChg chg="mod">
          <ac:chgData name="Bob Ward" userId="6da7c2dd-8e2e-469f-a216-c384312e2a2d" providerId="ADAL" clId="{A55BBF1F-BDDC-4D55-9879-3B82F06174E0}" dt="2020-06-11T15:48:54.447" v="1014" actId="6549"/>
          <ac:spMkLst>
            <pc:docMk/>
            <pc:sldMk cId="1183349967" sldId="11087"/>
            <ac:spMk id="2" creationId="{1B32F14C-ADC2-4DBA-92B4-FB3FB7E138B4}"/>
          </ac:spMkLst>
        </pc:spChg>
      </pc:sldChg>
      <pc:sldChg chg="modSp new del mod">
        <pc:chgData name="Bob Ward" userId="6da7c2dd-8e2e-469f-a216-c384312e2a2d" providerId="ADAL" clId="{A55BBF1F-BDDC-4D55-9879-3B82F06174E0}" dt="2020-06-11T17:02:54.009" v="3188" actId="47"/>
        <pc:sldMkLst>
          <pc:docMk/>
          <pc:sldMk cId="13528529" sldId="11088"/>
        </pc:sldMkLst>
        <pc:spChg chg="mod">
          <ac:chgData name="Bob Ward" userId="6da7c2dd-8e2e-469f-a216-c384312e2a2d" providerId="ADAL" clId="{A55BBF1F-BDDC-4D55-9879-3B82F06174E0}" dt="2020-06-11T16:57:55.103" v="3026" actId="20577"/>
          <ac:spMkLst>
            <pc:docMk/>
            <pc:sldMk cId="13528529" sldId="11088"/>
            <ac:spMk id="2" creationId="{5700BC19-4849-43E0-BFFE-26E682464904}"/>
          </ac:spMkLst>
        </pc:spChg>
      </pc:sldChg>
      <pc:sldChg chg="modSp add del mod">
        <pc:chgData name="Bob Ward" userId="6da7c2dd-8e2e-469f-a216-c384312e2a2d" providerId="ADAL" clId="{A55BBF1F-BDDC-4D55-9879-3B82F06174E0}" dt="2020-06-11T17:09:32.473" v="3403" actId="47"/>
        <pc:sldMkLst>
          <pc:docMk/>
          <pc:sldMk cId="403512984" sldId="11089"/>
        </pc:sldMkLst>
        <pc:spChg chg="mod">
          <ac:chgData name="Bob Ward" userId="6da7c2dd-8e2e-469f-a216-c384312e2a2d" providerId="ADAL" clId="{A55BBF1F-BDDC-4D55-9879-3B82F06174E0}" dt="2020-06-11T16:58:04.896" v="3054" actId="20577"/>
          <ac:spMkLst>
            <pc:docMk/>
            <pc:sldMk cId="403512984" sldId="11089"/>
            <ac:spMk id="2" creationId="{5700BC19-4849-43E0-BFFE-26E682464904}"/>
          </ac:spMkLst>
        </pc:spChg>
      </pc:sldChg>
      <pc:sldChg chg="modSp new del mod">
        <pc:chgData name="Bob Ward" userId="6da7c2dd-8e2e-469f-a216-c384312e2a2d" providerId="ADAL" clId="{A55BBF1F-BDDC-4D55-9879-3B82F06174E0}" dt="2020-06-11T17:09:30.225" v="3402" actId="47"/>
        <pc:sldMkLst>
          <pc:docMk/>
          <pc:sldMk cId="2893271777" sldId="11090"/>
        </pc:sldMkLst>
        <pc:spChg chg="mod">
          <ac:chgData name="Bob Ward" userId="6da7c2dd-8e2e-469f-a216-c384312e2a2d" providerId="ADAL" clId="{A55BBF1F-BDDC-4D55-9879-3B82F06174E0}" dt="2020-06-11T16:58:12.016" v="3070" actId="20577"/>
          <ac:spMkLst>
            <pc:docMk/>
            <pc:sldMk cId="2893271777" sldId="11090"/>
            <ac:spMk id="2" creationId="{18518B08-2F3D-4048-881E-2F488E23E4C8}"/>
          </ac:spMkLst>
        </pc:spChg>
      </pc:sldChg>
      <pc:sldChg chg="modSp new mod modAnim">
        <pc:chgData name="Bob Ward" userId="6da7c2dd-8e2e-469f-a216-c384312e2a2d" providerId="ADAL" clId="{A55BBF1F-BDDC-4D55-9879-3B82F06174E0}" dt="2020-06-12T15:24:43.277" v="3926" actId="113"/>
        <pc:sldMkLst>
          <pc:docMk/>
          <pc:sldMk cId="3071054396" sldId="11091"/>
        </pc:sldMkLst>
        <pc:spChg chg="mod">
          <ac:chgData name="Bob Ward" userId="6da7c2dd-8e2e-469f-a216-c384312e2a2d" providerId="ADAL" clId="{A55BBF1F-BDDC-4D55-9879-3B82F06174E0}" dt="2020-06-11T17:00:31.356" v="3092" actId="20577"/>
          <ac:spMkLst>
            <pc:docMk/>
            <pc:sldMk cId="3071054396" sldId="11091"/>
            <ac:spMk id="2" creationId="{564C1FC0-0D20-446C-86B6-FA6EE3744636}"/>
          </ac:spMkLst>
        </pc:spChg>
        <pc:spChg chg="mod">
          <ac:chgData name="Bob Ward" userId="6da7c2dd-8e2e-469f-a216-c384312e2a2d" providerId="ADAL" clId="{A55BBF1F-BDDC-4D55-9879-3B82F06174E0}" dt="2020-06-12T15:24:43.277" v="3926" actId="113"/>
          <ac:spMkLst>
            <pc:docMk/>
            <pc:sldMk cId="3071054396" sldId="11091"/>
            <ac:spMk id="3" creationId="{101EB4DD-5168-449A-AC70-401E80E83EF6}"/>
          </ac:spMkLst>
        </pc:spChg>
      </pc:sldChg>
      <pc:sldChg chg="addSp delSp modSp new mod modAnim">
        <pc:chgData name="Bob Ward" userId="6da7c2dd-8e2e-469f-a216-c384312e2a2d" providerId="ADAL" clId="{A55BBF1F-BDDC-4D55-9879-3B82F06174E0}" dt="2020-06-12T15:29:15.555" v="4088" actId="20577"/>
        <pc:sldMkLst>
          <pc:docMk/>
          <pc:sldMk cId="1048401006" sldId="11092"/>
        </pc:sldMkLst>
        <pc:spChg chg="mod">
          <ac:chgData name="Bob Ward" userId="6da7c2dd-8e2e-469f-a216-c384312e2a2d" providerId="ADAL" clId="{A55BBF1F-BDDC-4D55-9879-3B82F06174E0}" dt="2020-06-11T17:01:47.790" v="3132" actId="20577"/>
          <ac:spMkLst>
            <pc:docMk/>
            <pc:sldMk cId="1048401006" sldId="11092"/>
            <ac:spMk id="2" creationId="{4D9B84F6-2BEB-40FC-B279-2DEB223F1073}"/>
          </ac:spMkLst>
        </pc:spChg>
        <pc:spChg chg="del">
          <ac:chgData name="Bob Ward" userId="6da7c2dd-8e2e-469f-a216-c384312e2a2d" providerId="ADAL" clId="{A55BBF1F-BDDC-4D55-9879-3B82F06174E0}" dt="2020-06-11T17:02:00.722" v="3136" actId="478"/>
          <ac:spMkLst>
            <pc:docMk/>
            <pc:sldMk cId="1048401006" sldId="11092"/>
            <ac:spMk id="3" creationId="{681C63CF-D50B-49A9-8F8B-89502D09AA4F}"/>
          </ac:spMkLst>
        </pc:spChg>
        <pc:spChg chg="add mod">
          <ac:chgData name="Bob Ward" userId="6da7c2dd-8e2e-469f-a216-c384312e2a2d" providerId="ADAL" clId="{A55BBF1F-BDDC-4D55-9879-3B82F06174E0}" dt="2020-06-12T15:27:18.275" v="4003" actId="255"/>
          <ac:spMkLst>
            <pc:docMk/>
            <pc:sldMk cId="1048401006" sldId="11092"/>
            <ac:spMk id="3" creationId="{C9E91230-F32D-44F7-B9B1-2651A461CD6B}"/>
          </ac:spMkLst>
        </pc:spChg>
        <pc:spChg chg="add mod">
          <ac:chgData name="Bob Ward" userId="6da7c2dd-8e2e-469f-a216-c384312e2a2d" providerId="ADAL" clId="{A55BBF1F-BDDC-4D55-9879-3B82F06174E0}" dt="2020-06-12T15:27:21.926" v="4004" actId="255"/>
          <ac:spMkLst>
            <pc:docMk/>
            <pc:sldMk cId="1048401006" sldId="11092"/>
            <ac:spMk id="6" creationId="{0B7B6272-CC68-4C8F-AD6E-C6908C4A850D}"/>
          </ac:spMkLst>
        </pc:spChg>
        <pc:spChg chg="add mod">
          <ac:chgData name="Bob Ward" userId="6da7c2dd-8e2e-469f-a216-c384312e2a2d" providerId="ADAL" clId="{A55BBF1F-BDDC-4D55-9879-3B82F06174E0}" dt="2020-06-12T15:27:38.115" v="4009" actId="14100"/>
          <ac:spMkLst>
            <pc:docMk/>
            <pc:sldMk cId="1048401006" sldId="11092"/>
            <ac:spMk id="7" creationId="{BA8D993D-9336-4D25-B512-538C20A7C58E}"/>
          </ac:spMkLst>
        </pc:spChg>
        <pc:graphicFrameChg chg="add del mod">
          <ac:chgData name="Bob Ward" userId="6da7c2dd-8e2e-469f-a216-c384312e2a2d" providerId="ADAL" clId="{A55BBF1F-BDDC-4D55-9879-3B82F06174E0}" dt="2020-06-11T17:01:55.068" v="3134"/>
          <ac:graphicFrameMkLst>
            <pc:docMk/>
            <pc:sldMk cId="1048401006" sldId="11092"/>
            <ac:graphicFrameMk id="4" creationId="{A5D4D9FE-B7D7-4006-841C-5D8D10C9A9B9}"/>
          </ac:graphicFrameMkLst>
        </pc:graphicFrameChg>
        <pc:graphicFrameChg chg="add mod">
          <ac:chgData name="Bob Ward" userId="6da7c2dd-8e2e-469f-a216-c384312e2a2d" providerId="ADAL" clId="{A55BBF1F-BDDC-4D55-9879-3B82F06174E0}" dt="2020-06-12T15:29:15.555" v="4088" actId="20577"/>
          <ac:graphicFrameMkLst>
            <pc:docMk/>
            <pc:sldMk cId="1048401006" sldId="11092"/>
            <ac:graphicFrameMk id="5" creationId="{0AE997A2-47DE-48EA-82B4-7404414CCE2F}"/>
          </ac:graphicFrameMkLst>
        </pc:graphicFrameChg>
      </pc:sldChg>
      <pc:sldChg chg="modSp new mod modAnim">
        <pc:chgData name="Bob Ward" userId="6da7c2dd-8e2e-469f-a216-c384312e2a2d" providerId="ADAL" clId="{A55BBF1F-BDDC-4D55-9879-3B82F06174E0}" dt="2020-06-11T17:04:49.254" v="3310" actId="313"/>
        <pc:sldMkLst>
          <pc:docMk/>
          <pc:sldMk cId="1403219002" sldId="11093"/>
        </pc:sldMkLst>
        <pc:spChg chg="mod">
          <ac:chgData name="Bob Ward" userId="6da7c2dd-8e2e-469f-a216-c384312e2a2d" providerId="ADAL" clId="{A55BBF1F-BDDC-4D55-9879-3B82F06174E0}" dt="2020-06-11T17:04:49.254" v="3310" actId="313"/>
          <ac:spMkLst>
            <pc:docMk/>
            <pc:sldMk cId="1403219002" sldId="11093"/>
            <ac:spMk id="2" creationId="{76DBFF6E-478B-4579-A427-4BB5974E3A39}"/>
          </ac:spMkLst>
        </pc:spChg>
        <pc:spChg chg="mod">
          <ac:chgData name="Bob Ward" userId="6da7c2dd-8e2e-469f-a216-c384312e2a2d" providerId="ADAL" clId="{A55BBF1F-BDDC-4D55-9879-3B82F06174E0}" dt="2020-06-11T17:03:33.306" v="3227" actId="20577"/>
          <ac:spMkLst>
            <pc:docMk/>
            <pc:sldMk cId="1403219002" sldId="11093"/>
            <ac:spMk id="3" creationId="{B7270CDC-DE1D-4D88-93D7-6E406681D922}"/>
          </ac:spMkLst>
        </pc:spChg>
      </pc:sldChg>
      <pc:sldChg chg="addSp delSp modSp new mod modAnim">
        <pc:chgData name="Bob Ward" userId="6da7c2dd-8e2e-469f-a216-c384312e2a2d" providerId="ADAL" clId="{A55BBF1F-BDDC-4D55-9879-3B82F06174E0}" dt="2020-06-11T17:09:03.982" v="3357" actId="1076"/>
        <pc:sldMkLst>
          <pc:docMk/>
          <pc:sldMk cId="3750017736" sldId="11094"/>
        </pc:sldMkLst>
        <pc:spChg chg="mod">
          <ac:chgData name="Bob Ward" userId="6da7c2dd-8e2e-469f-a216-c384312e2a2d" providerId="ADAL" clId="{A55BBF1F-BDDC-4D55-9879-3B82F06174E0}" dt="2020-06-11T17:09:03.982" v="3357" actId="1076"/>
          <ac:spMkLst>
            <pc:docMk/>
            <pc:sldMk cId="3750017736" sldId="11094"/>
            <ac:spMk id="2" creationId="{D0B0F841-0032-48EE-9E71-8136E3952BEA}"/>
          </ac:spMkLst>
        </pc:spChg>
        <pc:spChg chg="del">
          <ac:chgData name="Bob Ward" userId="6da7c2dd-8e2e-469f-a216-c384312e2a2d" providerId="ADAL" clId="{A55BBF1F-BDDC-4D55-9879-3B82F06174E0}" dt="2020-06-11T17:08:26.887" v="3352" actId="478"/>
          <ac:spMkLst>
            <pc:docMk/>
            <pc:sldMk cId="3750017736" sldId="11094"/>
            <ac:spMk id="3" creationId="{CB8692C2-A3D5-4384-9FA2-CC414AE5BFAB}"/>
          </ac:spMkLst>
        </pc:spChg>
        <pc:spChg chg="add mod">
          <ac:chgData name="Bob Ward" userId="6da7c2dd-8e2e-469f-a216-c384312e2a2d" providerId="ADAL" clId="{A55BBF1F-BDDC-4D55-9879-3B82F06174E0}" dt="2020-06-11T17:08:32.532" v="3354" actId="1076"/>
          <ac:spMkLst>
            <pc:docMk/>
            <pc:sldMk cId="3750017736" sldId="11094"/>
            <ac:spMk id="6" creationId="{5B76B1B4-9E24-4A4F-871C-AD9D61E72CF1}"/>
          </ac:spMkLst>
        </pc:spChg>
        <pc:spChg chg="add mod">
          <ac:chgData name="Bob Ward" userId="6da7c2dd-8e2e-469f-a216-c384312e2a2d" providerId="ADAL" clId="{A55BBF1F-BDDC-4D55-9879-3B82F06174E0}" dt="2020-06-11T17:08:43.467" v="3355" actId="207"/>
          <ac:spMkLst>
            <pc:docMk/>
            <pc:sldMk cId="3750017736" sldId="11094"/>
            <ac:spMk id="9" creationId="{03ACB67C-AE39-4407-8DAC-EB37CBF95454}"/>
          </ac:spMkLst>
        </pc:spChg>
        <pc:spChg chg="add mod">
          <ac:chgData name="Bob Ward" userId="6da7c2dd-8e2e-469f-a216-c384312e2a2d" providerId="ADAL" clId="{A55BBF1F-BDDC-4D55-9879-3B82F06174E0}" dt="2020-06-11T17:08:52.620" v="3356" actId="207"/>
          <ac:spMkLst>
            <pc:docMk/>
            <pc:sldMk cId="3750017736" sldId="11094"/>
            <ac:spMk id="10" creationId="{D92F4C38-1E3C-4D27-8680-53C4289614E7}"/>
          </ac:spMkLst>
        </pc:spChg>
        <pc:spChg chg="add mod">
          <ac:chgData name="Bob Ward" userId="6da7c2dd-8e2e-469f-a216-c384312e2a2d" providerId="ADAL" clId="{A55BBF1F-BDDC-4D55-9879-3B82F06174E0}" dt="2020-06-11T17:08:32.532" v="3354" actId="1076"/>
          <ac:spMkLst>
            <pc:docMk/>
            <pc:sldMk cId="3750017736" sldId="11094"/>
            <ac:spMk id="11" creationId="{EACC243B-5C46-48F8-8C39-62D73EE29E8F}"/>
          </ac:spMkLst>
        </pc:spChg>
        <pc:spChg chg="add mod">
          <ac:chgData name="Bob Ward" userId="6da7c2dd-8e2e-469f-a216-c384312e2a2d" providerId="ADAL" clId="{A55BBF1F-BDDC-4D55-9879-3B82F06174E0}" dt="2020-06-11T17:08:32.532" v="3354" actId="1076"/>
          <ac:spMkLst>
            <pc:docMk/>
            <pc:sldMk cId="3750017736" sldId="11094"/>
            <ac:spMk id="18" creationId="{D9C46E24-8C4B-4DD3-B1E7-8EF160C2CB2C}"/>
          </ac:spMkLst>
        </pc:spChg>
        <pc:spChg chg="add mod">
          <ac:chgData name="Bob Ward" userId="6da7c2dd-8e2e-469f-a216-c384312e2a2d" providerId="ADAL" clId="{A55BBF1F-BDDC-4D55-9879-3B82F06174E0}" dt="2020-06-11T17:08:32.532" v="3354" actId="1076"/>
          <ac:spMkLst>
            <pc:docMk/>
            <pc:sldMk cId="3750017736" sldId="11094"/>
            <ac:spMk id="19" creationId="{5C9CD9B5-729F-4108-B9C4-7803CD77C9A5}"/>
          </ac:spMkLst>
        </pc:spChg>
        <pc:spChg chg="add mod">
          <ac:chgData name="Bob Ward" userId="6da7c2dd-8e2e-469f-a216-c384312e2a2d" providerId="ADAL" clId="{A55BBF1F-BDDC-4D55-9879-3B82F06174E0}" dt="2020-06-11T17:08:32.532" v="3354" actId="1076"/>
          <ac:spMkLst>
            <pc:docMk/>
            <pc:sldMk cId="3750017736" sldId="11094"/>
            <ac:spMk id="20" creationId="{AC929ED2-5441-4CEE-8F01-E604B400C6A1}"/>
          </ac:spMkLst>
        </pc:spChg>
        <pc:spChg chg="add mod">
          <ac:chgData name="Bob Ward" userId="6da7c2dd-8e2e-469f-a216-c384312e2a2d" providerId="ADAL" clId="{A55BBF1F-BDDC-4D55-9879-3B82F06174E0}" dt="2020-06-11T17:08:32.532" v="3354" actId="1076"/>
          <ac:spMkLst>
            <pc:docMk/>
            <pc:sldMk cId="3750017736" sldId="11094"/>
            <ac:spMk id="24" creationId="{AB15449D-29BC-4D3E-9E3C-13DEE7788CE5}"/>
          </ac:spMkLst>
        </pc:spChg>
        <pc:picChg chg="add mod">
          <ac:chgData name="Bob Ward" userId="6da7c2dd-8e2e-469f-a216-c384312e2a2d" providerId="ADAL" clId="{A55BBF1F-BDDC-4D55-9879-3B82F06174E0}" dt="2020-06-11T17:08:32.532" v="3354" actId="1076"/>
          <ac:picMkLst>
            <pc:docMk/>
            <pc:sldMk cId="3750017736" sldId="11094"/>
            <ac:picMk id="4" creationId="{7882ED76-E5A5-403A-B58C-68A49D83BBF0}"/>
          </ac:picMkLst>
        </pc:picChg>
        <pc:picChg chg="add mod">
          <ac:chgData name="Bob Ward" userId="6da7c2dd-8e2e-469f-a216-c384312e2a2d" providerId="ADAL" clId="{A55BBF1F-BDDC-4D55-9879-3B82F06174E0}" dt="2020-06-11T17:08:32.532" v="3354" actId="1076"/>
          <ac:picMkLst>
            <pc:docMk/>
            <pc:sldMk cId="3750017736" sldId="11094"/>
            <ac:picMk id="5" creationId="{40276291-1EF7-4B59-996D-84CCBA3AA5AB}"/>
          </ac:picMkLst>
        </pc:picChg>
        <pc:picChg chg="add mod">
          <ac:chgData name="Bob Ward" userId="6da7c2dd-8e2e-469f-a216-c384312e2a2d" providerId="ADAL" clId="{A55BBF1F-BDDC-4D55-9879-3B82F06174E0}" dt="2020-06-11T17:08:32.532" v="3354" actId="1076"/>
          <ac:picMkLst>
            <pc:docMk/>
            <pc:sldMk cId="3750017736" sldId="11094"/>
            <ac:picMk id="7" creationId="{25DE13DB-6657-4E48-A13A-83E6814F29B9}"/>
          </ac:picMkLst>
        </pc:picChg>
        <pc:picChg chg="add mod">
          <ac:chgData name="Bob Ward" userId="6da7c2dd-8e2e-469f-a216-c384312e2a2d" providerId="ADAL" clId="{A55BBF1F-BDDC-4D55-9879-3B82F06174E0}" dt="2020-06-11T17:08:32.532" v="3354" actId="1076"/>
          <ac:picMkLst>
            <pc:docMk/>
            <pc:sldMk cId="3750017736" sldId="11094"/>
            <ac:picMk id="8" creationId="{8E31DFF3-2B30-47BB-BFFF-69216C3DB419}"/>
          </ac:picMkLst>
        </pc:picChg>
        <pc:picChg chg="add mod">
          <ac:chgData name="Bob Ward" userId="6da7c2dd-8e2e-469f-a216-c384312e2a2d" providerId="ADAL" clId="{A55BBF1F-BDDC-4D55-9879-3B82F06174E0}" dt="2020-06-11T17:08:32.532" v="3354" actId="1076"/>
          <ac:picMkLst>
            <pc:docMk/>
            <pc:sldMk cId="3750017736" sldId="11094"/>
            <ac:picMk id="23" creationId="{19943C1E-82F6-4BCF-81F5-B0276C824086}"/>
          </ac:picMkLst>
        </pc:picChg>
        <pc:cxnChg chg="add mod">
          <ac:chgData name="Bob Ward" userId="6da7c2dd-8e2e-469f-a216-c384312e2a2d" providerId="ADAL" clId="{A55BBF1F-BDDC-4D55-9879-3B82F06174E0}" dt="2020-06-11T17:08:32.532" v="3354" actId="1076"/>
          <ac:cxnSpMkLst>
            <pc:docMk/>
            <pc:sldMk cId="3750017736" sldId="11094"/>
            <ac:cxnSpMk id="12" creationId="{66E2340F-91F9-434B-B262-A5E583657AB7}"/>
          </ac:cxnSpMkLst>
        </pc:cxnChg>
        <pc:cxnChg chg="add mod">
          <ac:chgData name="Bob Ward" userId="6da7c2dd-8e2e-469f-a216-c384312e2a2d" providerId="ADAL" clId="{A55BBF1F-BDDC-4D55-9879-3B82F06174E0}" dt="2020-06-11T17:08:32.532" v="3354" actId="1076"/>
          <ac:cxnSpMkLst>
            <pc:docMk/>
            <pc:sldMk cId="3750017736" sldId="11094"/>
            <ac:cxnSpMk id="13" creationId="{593B5FB8-3912-4CC3-9DD7-B26B9DE265F0}"/>
          </ac:cxnSpMkLst>
        </pc:cxnChg>
        <pc:cxnChg chg="add mod">
          <ac:chgData name="Bob Ward" userId="6da7c2dd-8e2e-469f-a216-c384312e2a2d" providerId="ADAL" clId="{A55BBF1F-BDDC-4D55-9879-3B82F06174E0}" dt="2020-06-11T17:08:32.532" v="3354" actId="1076"/>
          <ac:cxnSpMkLst>
            <pc:docMk/>
            <pc:sldMk cId="3750017736" sldId="11094"/>
            <ac:cxnSpMk id="14" creationId="{4B65C98C-EA92-47A0-ACC7-1A034A90BDAC}"/>
          </ac:cxnSpMkLst>
        </pc:cxnChg>
        <pc:cxnChg chg="add mod">
          <ac:chgData name="Bob Ward" userId="6da7c2dd-8e2e-469f-a216-c384312e2a2d" providerId="ADAL" clId="{A55BBF1F-BDDC-4D55-9879-3B82F06174E0}" dt="2020-06-11T17:08:32.532" v="3354" actId="1076"/>
          <ac:cxnSpMkLst>
            <pc:docMk/>
            <pc:sldMk cId="3750017736" sldId="11094"/>
            <ac:cxnSpMk id="15" creationId="{8C71011F-7A98-48C2-8FD4-0262202A3111}"/>
          </ac:cxnSpMkLst>
        </pc:cxnChg>
        <pc:cxnChg chg="add mod">
          <ac:chgData name="Bob Ward" userId="6da7c2dd-8e2e-469f-a216-c384312e2a2d" providerId="ADAL" clId="{A55BBF1F-BDDC-4D55-9879-3B82F06174E0}" dt="2020-06-11T17:08:32.532" v="3354" actId="1076"/>
          <ac:cxnSpMkLst>
            <pc:docMk/>
            <pc:sldMk cId="3750017736" sldId="11094"/>
            <ac:cxnSpMk id="16" creationId="{02E065B7-0A8C-4F4C-A989-0BD4D3DC6CAD}"/>
          </ac:cxnSpMkLst>
        </pc:cxnChg>
        <pc:cxnChg chg="add mod">
          <ac:chgData name="Bob Ward" userId="6da7c2dd-8e2e-469f-a216-c384312e2a2d" providerId="ADAL" clId="{A55BBF1F-BDDC-4D55-9879-3B82F06174E0}" dt="2020-06-11T17:08:32.532" v="3354" actId="1076"/>
          <ac:cxnSpMkLst>
            <pc:docMk/>
            <pc:sldMk cId="3750017736" sldId="11094"/>
            <ac:cxnSpMk id="17" creationId="{C14FBEDE-7D69-4748-A64E-2FC762661E2F}"/>
          </ac:cxnSpMkLst>
        </pc:cxnChg>
        <pc:cxnChg chg="add mod">
          <ac:chgData name="Bob Ward" userId="6da7c2dd-8e2e-469f-a216-c384312e2a2d" providerId="ADAL" clId="{A55BBF1F-BDDC-4D55-9879-3B82F06174E0}" dt="2020-06-11T17:08:32.532" v="3354" actId="1076"/>
          <ac:cxnSpMkLst>
            <pc:docMk/>
            <pc:sldMk cId="3750017736" sldId="11094"/>
            <ac:cxnSpMk id="21" creationId="{2AE98126-39DD-4441-94A0-A1B6B42FB4AD}"/>
          </ac:cxnSpMkLst>
        </pc:cxnChg>
        <pc:cxnChg chg="add mod">
          <ac:chgData name="Bob Ward" userId="6da7c2dd-8e2e-469f-a216-c384312e2a2d" providerId="ADAL" clId="{A55BBF1F-BDDC-4D55-9879-3B82F06174E0}" dt="2020-06-11T17:08:32.532" v="3354" actId="1076"/>
          <ac:cxnSpMkLst>
            <pc:docMk/>
            <pc:sldMk cId="3750017736" sldId="11094"/>
            <ac:cxnSpMk id="22" creationId="{BCD3DA9D-00EC-417B-9F48-71A3B1CF43B1}"/>
          </ac:cxnSpMkLst>
        </pc:cxnChg>
      </pc:sldChg>
      <pc:sldChg chg="new del">
        <pc:chgData name="Bob Ward" userId="6da7c2dd-8e2e-469f-a216-c384312e2a2d" providerId="ADAL" clId="{A55BBF1F-BDDC-4D55-9879-3B82F06174E0}" dt="2020-06-11T17:09:40.687" v="3405" actId="680"/>
        <pc:sldMkLst>
          <pc:docMk/>
          <pc:sldMk cId="911376448" sldId="11095"/>
        </pc:sldMkLst>
      </pc:sldChg>
      <pc:sldChg chg="addSp delSp modSp new mod ord modAnim">
        <pc:chgData name="Bob Ward" userId="6da7c2dd-8e2e-469f-a216-c384312e2a2d" providerId="ADAL" clId="{A55BBF1F-BDDC-4D55-9879-3B82F06174E0}" dt="2020-06-12T15:50:47.053" v="4925" actId="20577"/>
        <pc:sldMkLst>
          <pc:docMk/>
          <pc:sldMk cId="1845390758" sldId="11095"/>
        </pc:sldMkLst>
        <pc:spChg chg="mod">
          <ac:chgData name="Bob Ward" userId="6da7c2dd-8e2e-469f-a216-c384312e2a2d" providerId="ADAL" clId="{A55BBF1F-BDDC-4D55-9879-3B82F06174E0}" dt="2020-06-12T15:43:23.254" v="4664" actId="1076"/>
          <ac:spMkLst>
            <pc:docMk/>
            <pc:sldMk cId="1845390758" sldId="11095"/>
            <ac:spMk id="2" creationId="{4B09C520-A38E-48FA-A8FD-604A356162D7}"/>
          </ac:spMkLst>
        </pc:spChg>
        <pc:spChg chg="del mod">
          <ac:chgData name="Bob Ward" userId="6da7c2dd-8e2e-469f-a216-c384312e2a2d" providerId="ADAL" clId="{A55BBF1F-BDDC-4D55-9879-3B82F06174E0}" dt="2020-06-12T15:48:28.326" v="4871" actId="12084"/>
          <ac:spMkLst>
            <pc:docMk/>
            <pc:sldMk cId="1845390758" sldId="11095"/>
            <ac:spMk id="3" creationId="{B4EE47B8-35DB-4AA1-9195-F8F266C34F70}"/>
          </ac:spMkLst>
        </pc:spChg>
        <pc:spChg chg="add del mod">
          <ac:chgData name="Bob Ward" userId="6da7c2dd-8e2e-469f-a216-c384312e2a2d" providerId="ADAL" clId="{A55BBF1F-BDDC-4D55-9879-3B82F06174E0}" dt="2020-06-12T15:38:23.042" v="4340"/>
          <ac:spMkLst>
            <pc:docMk/>
            <pc:sldMk cId="1845390758" sldId="11095"/>
            <ac:spMk id="5" creationId="{B84962C1-2E88-4587-B41E-B303EE01CDD4}"/>
          </ac:spMkLst>
        </pc:spChg>
        <pc:spChg chg="add del mod">
          <ac:chgData name="Bob Ward" userId="6da7c2dd-8e2e-469f-a216-c384312e2a2d" providerId="ADAL" clId="{A55BBF1F-BDDC-4D55-9879-3B82F06174E0}" dt="2020-06-12T15:38:23.042" v="4340"/>
          <ac:spMkLst>
            <pc:docMk/>
            <pc:sldMk cId="1845390758" sldId="11095"/>
            <ac:spMk id="6" creationId="{69472C64-48D9-40AD-A0F5-282392778F5C}"/>
          </ac:spMkLst>
        </pc:spChg>
        <pc:spChg chg="add del mod">
          <ac:chgData name="Bob Ward" userId="6da7c2dd-8e2e-469f-a216-c384312e2a2d" providerId="ADAL" clId="{A55BBF1F-BDDC-4D55-9879-3B82F06174E0}" dt="2020-06-12T15:38:23.042" v="4340"/>
          <ac:spMkLst>
            <pc:docMk/>
            <pc:sldMk cId="1845390758" sldId="11095"/>
            <ac:spMk id="7" creationId="{CA75FCBE-2B8D-4035-BD02-C336C622F701}"/>
          </ac:spMkLst>
        </pc:spChg>
        <pc:spChg chg="add del mod">
          <ac:chgData name="Bob Ward" userId="6da7c2dd-8e2e-469f-a216-c384312e2a2d" providerId="ADAL" clId="{A55BBF1F-BDDC-4D55-9879-3B82F06174E0}" dt="2020-06-12T15:38:23.042" v="4340"/>
          <ac:spMkLst>
            <pc:docMk/>
            <pc:sldMk cId="1845390758" sldId="11095"/>
            <ac:spMk id="8" creationId="{F5000789-07B3-4322-9067-8179040A82FC}"/>
          </ac:spMkLst>
        </pc:spChg>
        <pc:graphicFrameChg chg="add del mod">
          <ac:chgData name="Bob Ward" userId="6da7c2dd-8e2e-469f-a216-c384312e2a2d" providerId="ADAL" clId="{A55BBF1F-BDDC-4D55-9879-3B82F06174E0}" dt="2020-06-12T15:38:23.042" v="4340"/>
          <ac:graphicFrameMkLst>
            <pc:docMk/>
            <pc:sldMk cId="1845390758" sldId="11095"/>
            <ac:graphicFrameMk id="4" creationId="{47BF768B-6AA4-4B72-AB3B-BEC6872933FF}"/>
          </ac:graphicFrameMkLst>
        </pc:graphicFrameChg>
        <pc:graphicFrameChg chg="add mod">
          <ac:chgData name="Bob Ward" userId="6da7c2dd-8e2e-469f-a216-c384312e2a2d" providerId="ADAL" clId="{A55BBF1F-BDDC-4D55-9879-3B82F06174E0}" dt="2020-06-12T15:50:47.053" v="4925" actId="20577"/>
          <ac:graphicFrameMkLst>
            <pc:docMk/>
            <pc:sldMk cId="1845390758" sldId="11095"/>
            <ac:graphicFrameMk id="10" creationId="{56F5EF48-6D96-4304-A0F5-BCB71851340D}"/>
          </ac:graphicFrameMkLst>
        </pc:graphicFrameChg>
        <pc:picChg chg="add del mod">
          <ac:chgData name="Bob Ward" userId="6da7c2dd-8e2e-469f-a216-c384312e2a2d" providerId="ADAL" clId="{A55BBF1F-BDDC-4D55-9879-3B82F06174E0}" dt="2020-06-12T15:38:23.042" v="4340"/>
          <ac:picMkLst>
            <pc:docMk/>
            <pc:sldMk cId="1845390758" sldId="11095"/>
            <ac:picMk id="9" creationId="{EA85A2B8-92EF-402C-B745-26CCE8E769BF}"/>
          </ac:picMkLst>
        </pc:picChg>
      </pc:sldChg>
      <pc:sldChg chg="addSp delSp modSp new mod modAnim">
        <pc:chgData name="Bob Ward" userId="6da7c2dd-8e2e-469f-a216-c384312e2a2d" providerId="ADAL" clId="{A55BBF1F-BDDC-4D55-9879-3B82F06174E0}" dt="2020-06-12T15:52:03.938" v="4928" actId="14100"/>
        <pc:sldMkLst>
          <pc:docMk/>
          <pc:sldMk cId="1595472029" sldId="11096"/>
        </pc:sldMkLst>
        <pc:spChg chg="mod">
          <ac:chgData name="Bob Ward" userId="6da7c2dd-8e2e-469f-a216-c384312e2a2d" providerId="ADAL" clId="{A55BBF1F-BDDC-4D55-9879-3B82F06174E0}" dt="2020-06-12T15:38:33.362" v="4360" actId="20577"/>
          <ac:spMkLst>
            <pc:docMk/>
            <pc:sldMk cId="1595472029" sldId="11096"/>
            <ac:spMk id="2" creationId="{B2267A81-5417-47B5-8474-2ABA24E8C2C0}"/>
          </ac:spMkLst>
        </pc:spChg>
        <pc:spChg chg="del">
          <ac:chgData name="Bob Ward" userId="6da7c2dd-8e2e-469f-a216-c384312e2a2d" providerId="ADAL" clId="{A55BBF1F-BDDC-4D55-9879-3B82F06174E0}" dt="2020-06-12T15:38:36.686" v="4361" actId="478"/>
          <ac:spMkLst>
            <pc:docMk/>
            <pc:sldMk cId="1595472029" sldId="11096"/>
            <ac:spMk id="3" creationId="{21A530D0-C344-4560-A38F-6E3E4562CF57}"/>
          </ac:spMkLst>
        </pc:spChg>
        <pc:spChg chg="add mod">
          <ac:chgData name="Bob Ward" userId="6da7c2dd-8e2e-469f-a216-c384312e2a2d" providerId="ADAL" clId="{A55BBF1F-BDDC-4D55-9879-3B82F06174E0}" dt="2020-06-12T15:52:03.938" v="4928" actId="14100"/>
          <ac:spMkLst>
            <pc:docMk/>
            <pc:sldMk cId="1595472029" sldId="11096"/>
            <ac:spMk id="5" creationId="{5A8B8B79-1759-43C6-8618-A3091E716EF6}"/>
          </ac:spMkLst>
        </pc:spChg>
        <pc:spChg chg="add mod">
          <ac:chgData name="Bob Ward" userId="6da7c2dd-8e2e-469f-a216-c384312e2a2d" providerId="ADAL" clId="{A55BBF1F-BDDC-4D55-9879-3B82F06174E0}" dt="2020-06-12T15:39:13.497" v="4368" actId="1076"/>
          <ac:spMkLst>
            <pc:docMk/>
            <pc:sldMk cId="1595472029" sldId="11096"/>
            <ac:spMk id="6" creationId="{A3A9E433-D286-4CFD-B3EE-D275826256EA}"/>
          </ac:spMkLst>
        </pc:spChg>
        <pc:spChg chg="add mod">
          <ac:chgData name="Bob Ward" userId="6da7c2dd-8e2e-469f-a216-c384312e2a2d" providerId="ADAL" clId="{A55BBF1F-BDDC-4D55-9879-3B82F06174E0}" dt="2020-06-12T15:39:15.949" v="4369" actId="1076"/>
          <ac:spMkLst>
            <pc:docMk/>
            <pc:sldMk cId="1595472029" sldId="11096"/>
            <ac:spMk id="7" creationId="{9DAB8A76-D8FA-489D-A417-7B9961F17169}"/>
          </ac:spMkLst>
        </pc:spChg>
        <pc:spChg chg="add mod">
          <ac:chgData name="Bob Ward" userId="6da7c2dd-8e2e-469f-a216-c384312e2a2d" providerId="ADAL" clId="{A55BBF1F-BDDC-4D55-9879-3B82F06174E0}" dt="2020-06-12T15:39:43.527" v="4377" actId="1076"/>
          <ac:spMkLst>
            <pc:docMk/>
            <pc:sldMk cId="1595472029" sldId="11096"/>
            <ac:spMk id="8" creationId="{A0FDEB5D-548A-46AF-9BD4-B058FDF85B34}"/>
          </ac:spMkLst>
        </pc:spChg>
        <pc:graphicFrameChg chg="add mod">
          <ac:chgData name="Bob Ward" userId="6da7c2dd-8e2e-469f-a216-c384312e2a2d" providerId="ADAL" clId="{A55BBF1F-BDDC-4D55-9879-3B82F06174E0}" dt="2020-06-12T15:39:09.028" v="4367" actId="14100"/>
          <ac:graphicFrameMkLst>
            <pc:docMk/>
            <pc:sldMk cId="1595472029" sldId="11096"/>
            <ac:graphicFrameMk id="4" creationId="{6ECD5DDD-E094-417A-9F4C-FA2793D7A19A}"/>
          </ac:graphicFrameMkLst>
        </pc:graphicFrameChg>
        <pc:picChg chg="add mod">
          <ac:chgData name="Bob Ward" userId="6da7c2dd-8e2e-469f-a216-c384312e2a2d" providerId="ADAL" clId="{A55BBF1F-BDDC-4D55-9879-3B82F06174E0}" dt="2020-06-12T15:38:45.276" v="4363" actId="1076"/>
          <ac:picMkLst>
            <pc:docMk/>
            <pc:sldMk cId="1595472029" sldId="11096"/>
            <ac:picMk id="9" creationId="{385DA846-624A-4A3A-B273-5BBBA602D2A4}"/>
          </ac:picMkLst>
        </pc:picChg>
      </pc:sldChg>
      <pc:sldChg chg="new del">
        <pc:chgData name="Bob Ward" userId="6da7c2dd-8e2e-469f-a216-c384312e2a2d" providerId="ADAL" clId="{A55BBF1F-BDDC-4D55-9879-3B82F06174E0}" dt="2020-06-11T17:13:07.214" v="3656" actId="47"/>
        <pc:sldMkLst>
          <pc:docMk/>
          <pc:sldMk cId="3825144689" sldId="11096"/>
        </pc:sldMkLst>
      </pc:sldChg>
    </pc:docChg>
  </pc:docChgLst>
  <pc:docChgLst>
    <pc:chgData name="Bob Ward" userId="6da7c2dd-8e2e-469f-a216-c384312e2a2d" providerId="ADAL" clId="{E14D51CC-150A-4100-9B67-E4663673B1AB}"/>
    <pc:docChg chg="undo custSel addSld delSld modSld sldOrd modSection">
      <pc:chgData name="Bob Ward" userId="6da7c2dd-8e2e-469f-a216-c384312e2a2d" providerId="ADAL" clId="{E14D51CC-150A-4100-9B67-E4663673B1AB}" dt="2019-11-01T14:57:37.125" v="1337"/>
      <pc:docMkLst>
        <pc:docMk/>
      </pc:docMkLst>
      <pc:sldChg chg="modSp">
        <pc:chgData name="Bob Ward" userId="6da7c2dd-8e2e-469f-a216-c384312e2a2d" providerId="ADAL" clId="{E14D51CC-150A-4100-9B67-E4663673B1AB}" dt="2019-11-01T13:45:12.828" v="315" actId="20577"/>
        <pc:sldMkLst>
          <pc:docMk/>
          <pc:sldMk cId="479970809" sldId="321"/>
        </pc:sldMkLst>
        <pc:spChg chg="mod">
          <ac:chgData name="Bob Ward" userId="6da7c2dd-8e2e-469f-a216-c384312e2a2d" providerId="ADAL" clId="{E14D51CC-150A-4100-9B67-E4663673B1AB}" dt="2019-11-01T13:45:12.828" v="315" actId="20577"/>
          <ac:spMkLst>
            <pc:docMk/>
            <pc:sldMk cId="479970809" sldId="321"/>
            <ac:spMk id="62" creationId="{F532852F-D649-4A5C-BE35-3C2C2FFD4FD5}"/>
          </ac:spMkLst>
        </pc:spChg>
      </pc:sldChg>
      <pc:sldChg chg="addSp delSp modSp delAnim modAnim">
        <pc:chgData name="Bob Ward" userId="6da7c2dd-8e2e-469f-a216-c384312e2a2d" providerId="ADAL" clId="{E14D51CC-150A-4100-9B67-E4663673B1AB}" dt="2019-11-01T14:20:20.558" v="820"/>
        <pc:sldMkLst>
          <pc:docMk/>
          <pc:sldMk cId="3043429950" sldId="1860"/>
        </pc:sldMkLst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4" creationId="{A953C4D6-80CC-40BC-AC01-77B2C639E02B}"/>
          </ac:spMkLst>
        </pc:spChg>
        <pc:spChg chg="mod">
          <ac:chgData name="Bob Ward" userId="6da7c2dd-8e2e-469f-a216-c384312e2a2d" providerId="ADAL" clId="{E14D51CC-150A-4100-9B67-E4663673B1AB}" dt="2019-11-01T14:17:44.354" v="785" actId="1076"/>
          <ac:spMkLst>
            <pc:docMk/>
            <pc:sldMk cId="3043429950" sldId="1860"/>
            <ac:spMk id="16" creationId="{F25E9D5D-A5C9-4242-BF79-E4D6BAF3CBF2}"/>
          </ac:spMkLst>
        </pc:spChg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19" creationId="{0EC8C988-29D9-4955-B02F-3556876A8F31}"/>
          </ac:spMkLst>
        </pc:spChg>
        <pc:spChg chg="mod">
          <ac:chgData name="Bob Ward" userId="6da7c2dd-8e2e-469f-a216-c384312e2a2d" providerId="ADAL" clId="{E14D51CC-150A-4100-9B67-E4663673B1AB}" dt="2019-11-01T14:17:37.297" v="783" actId="1076"/>
          <ac:spMkLst>
            <pc:docMk/>
            <pc:sldMk cId="3043429950" sldId="1860"/>
            <ac:spMk id="21" creationId="{9CBAC01E-0BFA-4EFB-9303-FF0EE4FA6799}"/>
          </ac:spMkLst>
        </pc:spChg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25" creationId="{2CF7F0F3-2929-40F9-BF59-AF5B124BAD2A}"/>
          </ac:spMkLst>
        </pc:spChg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29" creationId="{E01F73E2-6696-44F5-89E6-BEA8567DB495}"/>
          </ac:spMkLst>
        </pc:spChg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30" creationId="{0485299E-DE80-49DB-AEFB-89F3194A3609}"/>
          </ac:spMkLst>
        </pc:spChg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31" creationId="{37FACD05-E34B-40B8-9B41-68944262B338}"/>
          </ac:spMkLst>
        </pc:spChg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33" creationId="{FAAB35B3-2025-4A1A-8E33-4A451147AB18}"/>
          </ac:spMkLst>
        </pc:spChg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34" creationId="{F818029D-CEBF-4A50-8235-C36A7E8177FF}"/>
          </ac:spMkLst>
        </pc:spChg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35" creationId="{2DCB8D09-7F14-461C-866C-BA6A3A3BD40C}"/>
          </ac:spMkLst>
        </pc:spChg>
        <pc:spChg chg="mod">
          <ac:chgData name="Bob Ward" userId="6da7c2dd-8e2e-469f-a216-c384312e2a2d" providerId="ADAL" clId="{E14D51CC-150A-4100-9B67-E4663673B1AB}" dt="2019-11-01T14:17:08.695" v="779" actId="1076"/>
          <ac:spMkLst>
            <pc:docMk/>
            <pc:sldMk cId="3043429950" sldId="1860"/>
            <ac:spMk id="40" creationId="{CEF9EB24-F39F-45D6-9B08-7C822B6A9A5C}"/>
          </ac:spMkLst>
        </pc:spChg>
        <pc:spChg chg="mod">
          <ac:chgData name="Bob Ward" userId="6da7c2dd-8e2e-469f-a216-c384312e2a2d" providerId="ADAL" clId="{E14D51CC-150A-4100-9B67-E4663673B1AB}" dt="2019-11-01T14:17:52.493" v="788" actId="1076"/>
          <ac:spMkLst>
            <pc:docMk/>
            <pc:sldMk cId="3043429950" sldId="1860"/>
            <ac:spMk id="42" creationId="{04883CF7-5B66-44F0-8704-2DA1189FBF9F}"/>
          </ac:spMkLst>
        </pc:spChg>
        <pc:spChg chg="mod">
          <ac:chgData name="Bob Ward" userId="6da7c2dd-8e2e-469f-a216-c384312e2a2d" providerId="ADAL" clId="{E14D51CC-150A-4100-9B67-E4663673B1AB}" dt="2019-11-01T14:17:49.844" v="787" actId="1076"/>
          <ac:spMkLst>
            <pc:docMk/>
            <pc:sldMk cId="3043429950" sldId="1860"/>
            <ac:spMk id="44" creationId="{BEB701E0-70F6-4473-A22C-9EC09D0CAF14}"/>
          </ac:spMkLst>
        </pc:spChg>
        <pc:grpChg chg="del">
          <ac:chgData name="Bob Ward" userId="6da7c2dd-8e2e-469f-a216-c384312e2a2d" providerId="ADAL" clId="{E14D51CC-150A-4100-9B67-E4663673B1AB}" dt="2019-11-01T14:13:08.448" v="741" actId="478"/>
          <ac:grpSpMkLst>
            <pc:docMk/>
            <pc:sldMk cId="3043429950" sldId="1860"/>
            <ac:grpSpMk id="26" creationId="{0ADC7CA9-189F-44F2-A4EA-A5F8A396C254}"/>
          </ac:grpSpMkLst>
        </pc:grpChg>
        <pc:grpChg chg="mod">
          <ac:chgData name="Bob Ward" userId="6da7c2dd-8e2e-469f-a216-c384312e2a2d" providerId="ADAL" clId="{E14D51CC-150A-4100-9B67-E4663673B1AB}" dt="2019-11-01T14:18:09.413" v="789" actId="1076"/>
          <ac:grpSpMkLst>
            <pc:docMk/>
            <pc:sldMk cId="3043429950" sldId="1860"/>
            <ac:grpSpMk id="37" creationId="{1444F3B4-677B-4CF0-8D00-9585C0F8456B}"/>
          </ac:grpSpMkLst>
        </pc:grpChg>
        <pc:picChg chg="mod">
          <ac:chgData name="Bob Ward" userId="6da7c2dd-8e2e-469f-a216-c384312e2a2d" providerId="ADAL" clId="{E14D51CC-150A-4100-9B67-E4663673B1AB}" dt="2019-11-01T14:17:38.984" v="784" actId="1076"/>
          <ac:picMkLst>
            <pc:docMk/>
            <pc:sldMk cId="3043429950" sldId="1860"/>
            <ac:picMk id="27" creationId="{7FAABB46-BF47-4A8A-BDFA-6804EDB80837}"/>
          </ac:picMkLst>
        </pc:picChg>
        <pc:picChg chg="mod">
          <ac:chgData name="Bob Ward" userId="6da7c2dd-8e2e-469f-a216-c384312e2a2d" providerId="ADAL" clId="{E14D51CC-150A-4100-9B67-E4663673B1AB}" dt="2019-11-01T14:17:08.695" v="779" actId="1076"/>
          <ac:picMkLst>
            <pc:docMk/>
            <pc:sldMk cId="3043429950" sldId="1860"/>
            <ac:picMk id="36" creationId="{6E9F6ABE-2797-4424-BE00-23446E9F000F}"/>
          </ac:picMkLst>
        </pc:picChg>
        <pc:picChg chg="add mod">
          <ac:chgData name="Bob Ward" userId="6da7c2dd-8e2e-469f-a216-c384312e2a2d" providerId="ADAL" clId="{E14D51CC-150A-4100-9B67-E4663673B1AB}" dt="2019-11-01T14:17:08.695" v="779" actId="1076"/>
          <ac:picMkLst>
            <pc:docMk/>
            <pc:sldMk cId="3043429950" sldId="1860"/>
            <ac:picMk id="45" creationId="{1F240186-65ED-4B58-BE7F-81E9549FA172}"/>
          </ac:picMkLst>
        </pc:picChg>
        <pc:cxnChg chg="mod">
          <ac:chgData name="Bob Ward" userId="6da7c2dd-8e2e-469f-a216-c384312e2a2d" providerId="ADAL" clId="{E14D51CC-150A-4100-9B67-E4663673B1AB}" dt="2019-11-01T14:17:32.536" v="782" actId="14100"/>
          <ac:cxnSpMkLst>
            <pc:docMk/>
            <pc:sldMk cId="3043429950" sldId="1860"/>
            <ac:cxnSpMk id="41" creationId="{30668936-3C03-433D-9AC8-38934790F8B5}"/>
          </ac:cxnSpMkLst>
        </pc:cxnChg>
        <pc:cxnChg chg="mod">
          <ac:chgData name="Bob Ward" userId="6da7c2dd-8e2e-469f-a216-c384312e2a2d" providerId="ADAL" clId="{E14D51CC-150A-4100-9B67-E4663673B1AB}" dt="2019-11-01T14:17:08.695" v="779" actId="1076"/>
          <ac:cxnSpMkLst>
            <pc:docMk/>
            <pc:sldMk cId="3043429950" sldId="1860"/>
            <ac:cxnSpMk id="46" creationId="{6F4C9A28-D433-4C04-891D-E148D19E8E25}"/>
          </ac:cxnSpMkLst>
        </pc:cxnChg>
        <pc:cxnChg chg="mod">
          <ac:chgData name="Bob Ward" userId="6da7c2dd-8e2e-469f-a216-c384312e2a2d" providerId="ADAL" clId="{E14D51CC-150A-4100-9B67-E4663673B1AB}" dt="2019-11-01T14:17:25.839" v="781" actId="14100"/>
          <ac:cxnSpMkLst>
            <pc:docMk/>
            <pc:sldMk cId="3043429950" sldId="1860"/>
            <ac:cxnSpMk id="50" creationId="{1269D9C4-748C-4B8F-93F7-F73B5F942B6A}"/>
          </ac:cxnSpMkLst>
        </pc:cxnChg>
      </pc:sldChg>
      <pc:sldChg chg="modSp">
        <pc:chgData name="Bob Ward" userId="6da7c2dd-8e2e-469f-a216-c384312e2a2d" providerId="ADAL" clId="{E14D51CC-150A-4100-9B67-E4663673B1AB}" dt="2019-11-01T13:50:53.246" v="549" actId="1076"/>
        <pc:sldMkLst>
          <pc:docMk/>
          <pc:sldMk cId="1122910760" sldId="4353"/>
        </pc:sldMkLst>
        <pc:spChg chg="mod">
          <ac:chgData name="Bob Ward" userId="6da7c2dd-8e2e-469f-a216-c384312e2a2d" providerId="ADAL" clId="{E14D51CC-150A-4100-9B67-E4663673B1AB}" dt="2019-11-01T13:50:53.246" v="549" actId="1076"/>
          <ac:spMkLst>
            <pc:docMk/>
            <pc:sldMk cId="1122910760" sldId="4353"/>
            <ac:spMk id="6" creationId="{00000000-0000-0000-0000-000000000000}"/>
          </ac:spMkLst>
        </pc:spChg>
      </pc:sldChg>
      <pc:sldChg chg="modSp">
        <pc:chgData name="Bob Ward" userId="6da7c2dd-8e2e-469f-a216-c384312e2a2d" providerId="ADAL" clId="{E14D51CC-150A-4100-9B67-E4663673B1AB}" dt="2019-11-01T14:52:28.087" v="1272" actId="20577"/>
        <pc:sldMkLst>
          <pc:docMk/>
          <pc:sldMk cId="1087001240" sldId="4355"/>
        </pc:sldMkLst>
        <pc:spChg chg="mod">
          <ac:chgData name="Bob Ward" userId="6da7c2dd-8e2e-469f-a216-c384312e2a2d" providerId="ADAL" clId="{E14D51CC-150A-4100-9B67-E4663673B1AB}" dt="2019-11-01T13:50:12.173" v="542" actId="14100"/>
          <ac:spMkLst>
            <pc:docMk/>
            <pc:sldMk cId="1087001240" sldId="4355"/>
            <ac:spMk id="6" creationId="{00000000-0000-0000-0000-000000000000}"/>
          </ac:spMkLst>
        </pc:spChg>
        <pc:spChg chg="mod">
          <ac:chgData name="Bob Ward" userId="6da7c2dd-8e2e-469f-a216-c384312e2a2d" providerId="ADAL" clId="{E14D51CC-150A-4100-9B67-E4663673B1AB}" dt="2019-11-01T14:52:03.986" v="1204" actId="6549"/>
          <ac:spMkLst>
            <pc:docMk/>
            <pc:sldMk cId="1087001240" sldId="4355"/>
            <ac:spMk id="17" creationId="{00000000-0000-0000-0000-000000000000}"/>
          </ac:spMkLst>
        </pc:spChg>
        <pc:spChg chg="mod">
          <ac:chgData name="Bob Ward" userId="6da7c2dd-8e2e-469f-a216-c384312e2a2d" providerId="ADAL" clId="{E14D51CC-150A-4100-9B67-E4663673B1AB}" dt="2019-11-01T14:52:28.087" v="1272" actId="20577"/>
          <ac:spMkLst>
            <pc:docMk/>
            <pc:sldMk cId="1087001240" sldId="4355"/>
            <ac:spMk id="103" creationId="{1F07A5AD-A5BB-472E-9161-9D51D3737CC3}"/>
          </ac:spMkLst>
        </pc:spChg>
      </pc:sldChg>
      <pc:sldChg chg="modNotesTx">
        <pc:chgData name="Bob Ward" userId="6da7c2dd-8e2e-469f-a216-c384312e2a2d" providerId="ADAL" clId="{E14D51CC-150A-4100-9B67-E4663673B1AB}" dt="2019-11-01T13:47:25.694" v="475" actId="20577"/>
        <pc:sldMkLst>
          <pc:docMk/>
          <pc:sldMk cId="2194511247" sldId="4362"/>
        </pc:sldMkLst>
      </pc:sldChg>
      <pc:sldChg chg="modSp modAnim">
        <pc:chgData name="Bob Ward" userId="6da7c2dd-8e2e-469f-a216-c384312e2a2d" providerId="ADAL" clId="{E14D51CC-150A-4100-9B67-E4663673B1AB}" dt="2019-11-01T14:04:05.933" v="705" actId="1076"/>
        <pc:sldMkLst>
          <pc:docMk/>
          <pc:sldMk cId="1021704877" sldId="4379"/>
        </pc:sldMkLst>
        <pc:spChg chg="mod">
          <ac:chgData name="Bob Ward" userId="6da7c2dd-8e2e-469f-a216-c384312e2a2d" providerId="ADAL" clId="{E14D51CC-150A-4100-9B67-E4663673B1AB}" dt="2019-11-01T14:03:57.451" v="702" actId="1076"/>
          <ac:spMkLst>
            <pc:docMk/>
            <pc:sldMk cId="1021704877" sldId="4379"/>
            <ac:spMk id="4" creationId="{A26864E0-3541-44E2-86A0-66DB9F82C23B}"/>
          </ac:spMkLst>
        </pc:spChg>
        <pc:grpChg chg="mod">
          <ac:chgData name="Bob Ward" userId="6da7c2dd-8e2e-469f-a216-c384312e2a2d" providerId="ADAL" clId="{E14D51CC-150A-4100-9B67-E4663673B1AB}" dt="2019-11-01T14:03:59.962" v="703" actId="1076"/>
          <ac:grpSpMkLst>
            <pc:docMk/>
            <pc:sldMk cId="1021704877" sldId="4379"/>
            <ac:grpSpMk id="9" creationId="{CCEA58DE-2C0A-471D-A559-9CEEA3ABB51E}"/>
          </ac:grpSpMkLst>
        </pc:grpChg>
        <pc:grpChg chg="mod">
          <ac:chgData name="Bob Ward" userId="6da7c2dd-8e2e-469f-a216-c384312e2a2d" providerId="ADAL" clId="{E14D51CC-150A-4100-9B67-E4663673B1AB}" dt="2019-11-01T14:04:01.627" v="704" actId="1076"/>
          <ac:grpSpMkLst>
            <pc:docMk/>
            <pc:sldMk cId="1021704877" sldId="4379"/>
            <ac:grpSpMk id="22" creationId="{63803132-A6B4-48FE-8263-12A35BFBF515}"/>
          </ac:grpSpMkLst>
        </pc:grpChg>
        <pc:grpChg chg="mod">
          <ac:chgData name="Bob Ward" userId="6da7c2dd-8e2e-469f-a216-c384312e2a2d" providerId="ADAL" clId="{E14D51CC-150A-4100-9B67-E4663673B1AB}" dt="2019-11-01T14:04:05.933" v="705" actId="1076"/>
          <ac:grpSpMkLst>
            <pc:docMk/>
            <pc:sldMk cId="1021704877" sldId="4379"/>
            <ac:grpSpMk id="31" creationId="{27F2AEA6-34E8-46B2-805A-420FD20B988F}"/>
          </ac:grpSpMkLst>
        </pc:grpChg>
      </pc:sldChg>
      <pc:sldChg chg="ord">
        <pc:chgData name="Bob Ward" userId="6da7c2dd-8e2e-469f-a216-c384312e2a2d" providerId="ADAL" clId="{E14D51CC-150A-4100-9B67-E4663673B1AB}" dt="2019-11-01T13:31:38.408" v="80"/>
        <pc:sldMkLst>
          <pc:docMk/>
          <pc:sldMk cId="954336538" sldId="4731"/>
        </pc:sldMkLst>
      </pc:sldChg>
      <pc:sldChg chg="modSp">
        <pc:chgData name="Bob Ward" userId="6da7c2dd-8e2e-469f-a216-c384312e2a2d" providerId="ADAL" clId="{E14D51CC-150A-4100-9B67-E4663673B1AB}" dt="2019-11-01T13:49:48.626" v="536" actId="1076"/>
        <pc:sldMkLst>
          <pc:docMk/>
          <pc:sldMk cId="2957216948" sldId="8362"/>
        </pc:sldMkLst>
        <pc:spChg chg="mod">
          <ac:chgData name="Bob Ward" userId="6da7c2dd-8e2e-469f-a216-c384312e2a2d" providerId="ADAL" clId="{E14D51CC-150A-4100-9B67-E4663673B1AB}" dt="2019-11-01T13:49:48.626" v="536" actId="1076"/>
          <ac:spMkLst>
            <pc:docMk/>
            <pc:sldMk cId="2957216948" sldId="8362"/>
            <ac:spMk id="3" creationId="{7B2A7C7E-7B3C-4E4F-9853-16303F557B12}"/>
          </ac:spMkLst>
        </pc:spChg>
      </pc:sldChg>
      <pc:sldChg chg="modSp modNotesTx">
        <pc:chgData name="Bob Ward" userId="6da7c2dd-8e2e-469f-a216-c384312e2a2d" providerId="ADAL" clId="{E14D51CC-150A-4100-9B67-E4663673B1AB}" dt="2019-11-01T13:44:35.820" v="283" actId="6549"/>
        <pc:sldMkLst>
          <pc:docMk/>
          <pc:sldMk cId="876758119" sldId="8364"/>
        </pc:sldMkLst>
        <pc:spChg chg="mod">
          <ac:chgData name="Bob Ward" userId="6da7c2dd-8e2e-469f-a216-c384312e2a2d" providerId="ADAL" clId="{E14D51CC-150A-4100-9B67-E4663673B1AB}" dt="2019-11-01T13:44:09.745" v="282" actId="20577"/>
          <ac:spMkLst>
            <pc:docMk/>
            <pc:sldMk cId="876758119" sldId="8364"/>
            <ac:spMk id="135" creationId="{BF588BE2-B62F-46C2-A871-1A15BA7237D2}"/>
          </ac:spMkLst>
        </pc:spChg>
      </pc:sldChg>
      <pc:sldChg chg="modNotesTx">
        <pc:chgData name="Bob Ward" userId="6da7c2dd-8e2e-469f-a216-c384312e2a2d" providerId="ADAL" clId="{E14D51CC-150A-4100-9B67-E4663673B1AB}" dt="2019-11-01T13:47:39.144" v="476" actId="6549"/>
        <pc:sldMkLst>
          <pc:docMk/>
          <pc:sldMk cId="608539563" sldId="8367"/>
        </pc:sldMkLst>
      </pc:sldChg>
      <pc:sldChg chg="addSp modSp">
        <pc:chgData name="Bob Ward" userId="6da7c2dd-8e2e-469f-a216-c384312e2a2d" providerId="ADAL" clId="{E14D51CC-150A-4100-9B67-E4663673B1AB}" dt="2019-11-01T13:29:43.714" v="68" actId="1076"/>
        <pc:sldMkLst>
          <pc:docMk/>
          <pc:sldMk cId="3149997217" sldId="8368"/>
        </pc:sldMkLst>
        <pc:spChg chg="mod">
          <ac:chgData name="Bob Ward" userId="6da7c2dd-8e2e-469f-a216-c384312e2a2d" providerId="ADAL" clId="{E14D51CC-150A-4100-9B67-E4663673B1AB}" dt="2019-11-01T13:28:25.338" v="56" actId="1076"/>
          <ac:spMkLst>
            <pc:docMk/>
            <pc:sldMk cId="3149997217" sldId="8368"/>
            <ac:spMk id="8" creationId="{4B382A78-3FEE-400E-BBCD-EBE06133FA24}"/>
          </ac:spMkLst>
        </pc:spChg>
        <pc:grpChg chg="mod">
          <ac:chgData name="Bob Ward" userId="6da7c2dd-8e2e-469f-a216-c384312e2a2d" providerId="ADAL" clId="{E14D51CC-150A-4100-9B67-E4663673B1AB}" dt="2019-11-01T13:29:43.714" v="68" actId="1076"/>
          <ac:grpSpMkLst>
            <pc:docMk/>
            <pc:sldMk cId="3149997217" sldId="8368"/>
            <ac:grpSpMk id="4" creationId="{E1D68A66-A43C-43DC-89B4-844935333EA6}"/>
          </ac:grpSpMkLst>
        </pc:grpChg>
        <pc:grpChg chg="add mod">
          <ac:chgData name="Bob Ward" userId="6da7c2dd-8e2e-469f-a216-c384312e2a2d" providerId="ADAL" clId="{E14D51CC-150A-4100-9B67-E4663673B1AB}" dt="2019-11-01T13:29:06.139" v="65" actId="1076"/>
          <ac:grpSpMkLst>
            <pc:docMk/>
            <pc:sldMk cId="3149997217" sldId="8368"/>
            <ac:grpSpMk id="44" creationId="{73418B3C-9BA1-4322-8BD4-520111FB477F}"/>
          </ac:grpSpMkLst>
        </pc:grpChg>
        <pc:grpChg chg="mod">
          <ac:chgData name="Bob Ward" userId="6da7c2dd-8e2e-469f-a216-c384312e2a2d" providerId="ADAL" clId="{E14D51CC-150A-4100-9B67-E4663673B1AB}" dt="2019-11-01T13:28:40.175" v="58" actId="1076"/>
          <ac:grpSpMkLst>
            <pc:docMk/>
            <pc:sldMk cId="3149997217" sldId="8368"/>
            <ac:grpSpMk id="46" creationId="{50B16496-CA40-4086-A4E5-AAF0A6C558D8}"/>
          </ac:grpSpMkLst>
        </pc:grpChg>
        <pc:grpChg chg="mod">
          <ac:chgData name="Bob Ward" userId="6da7c2dd-8e2e-469f-a216-c384312e2a2d" providerId="ADAL" clId="{E14D51CC-150A-4100-9B67-E4663673B1AB}" dt="2019-11-01T13:28:44.817" v="59" actId="1076"/>
          <ac:grpSpMkLst>
            <pc:docMk/>
            <pc:sldMk cId="3149997217" sldId="8368"/>
            <ac:grpSpMk id="51" creationId="{D49501DE-66D8-4A28-B63B-A87D8BC733CE}"/>
          </ac:grpSpMkLst>
        </pc:grpChg>
        <pc:grpChg chg="mod">
          <ac:chgData name="Bob Ward" userId="6da7c2dd-8e2e-469f-a216-c384312e2a2d" providerId="ADAL" clId="{E14D51CC-150A-4100-9B67-E4663673B1AB}" dt="2019-11-01T13:28:50.187" v="60" actId="1076"/>
          <ac:grpSpMkLst>
            <pc:docMk/>
            <pc:sldMk cId="3149997217" sldId="8368"/>
            <ac:grpSpMk id="56" creationId="{A1DBFFBD-9297-4FE6-94CF-74E2398B6B93}"/>
          </ac:grpSpMkLst>
        </pc:grpChg>
        <pc:grpChg chg="mod">
          <ac:chgData name="Bob Ward" userId="6da7c2dd-8e2e-469f-a216-c384312e2a2d" providerId="ADAL" clId="{E14D51CC-150A-4100-9B67-E4663673B1AB}" dt="2019-11-01T13:28:55.624" v="61" actId="1076"/>
          <ac:grpSpMkLst>
            <pc:docMk/>
            <pc:sldMk cId="3149997217" sldId="8368"/>
            <ac:grpSpMk id="61" creationId="{A50E582D-A4CD-4368-9248-0CBCB086F0CE}"/>
          </ac:grpSpMkLst>
        </pc:grpChg>
        <pc:grpChg chg="mod">
          <ac:chgData name="Bob Ward" userId="6da7c2dd-8e2e-469f-a216-c384312e2a2d" providerId="ADAL" clId="{E14D51CC-150A-4100-9B67-E4663673B1AB}" dt="2019-11-01T13:28:57.507" v="62" actId="1076"/>
          <ac:grpSpMkLst>
            <pc:docMk/>
            <pc:sldMk cId="3149997217" sldId="8368"/>
            <ac:grpSpMk id="66" creationId="{B8AADAEA-8363-4EAA-B2E8-F007FB8BB31B}"/>
          </ac:grpSpMkLst>
        </pc:grpChg>
        <pc:grpChg chg="mod">
          <ac:chgData name="Bob Ward" userId="6da7c2dd-8e2e-469f-a216-c384312e2a2d" providerId="ADAL" clId="{E14D51CC-150A-4100-9B67-E4663673B1AB}" dt="2019-11-01T13:29:00.079" v="63" actId="1076"/>
          <ac:grpSpMkLst>
            <pc:docMk/>
            <pc:sldMk cId="3149997217" sldId="8368"/>
            <ac:grpSpMk id="71" creationId="{D640877F-97FE-4F86-87EA-2C14CBB87E71}"/>
          </ac:grpSpMkLst>
        </pc:grpChg>
        <pc:grpChg chg="mod">
          <ac:chgData name="Bob Ward" userId="6da7c2dd-8e2e-469f-a216-c384312e2a2d" providerId="ADAL" clId="{E14D51CC-150A-4100-9B67-E4663673B1AB}" dt="2019-11-01T13:29:20.683" v="67" actId="1076"/>
          <ac:grpSpMkLst>
            <pc:docMk/>
            <pc:sldMk cId="3149997217" sldId="8368"/>
            <ac:grpSpMk id="76" creationId="{BE1D4FAF-72C7-4CA7-B21B-0316D2603C90}"/>
          </ac:grpSpMkLst>
        </pc:grpChg>
        <pc:grpChg chg="mod">
          <ac:chgData name="Bob Ward" userId="6da7c2dd-8e2e-469f-a216-c384312e2a2d" providerId="ADAL" clId="{E14D51CC-150A-4100-9B67-E4663673B1AB}" dt="2019-11-01T13:29:02.864" v="64"/>
          <ac:grpSpMkLst>
            <pc:docMk/>
            <pc:sldMk cId="3149997217" sldId="8368"/>
            <ac:grpSpMk id="81" creationId="{67F9A3D9-1D0B-43D3-AFEE-F01E7670AF32}"/>
          </ac:grpSpMkLst>
        </pc:grpChg>
      </pc:sldChg>
      <pc:sldChg chg="modSp">
        <pc:chgData name="Bob Ward" userId="6da7c2dd-8e2e-469f-a216-c384312e2a2d" providerId="ADAL" clId="{E14D51CC-150A-4100-9B67-E4663673B1AB}" dt="2019-11-01T13:50:43.203" v="547" actId="1076"/>
        <pc:sldMkLst>
          <pc:docMk/>
          <pc:sldMk cId="3737839103" sldId="8373"/>
        </pc:sldMkLst>
        <pc:spChg chg="mod">
          <ac:chgData name="Bob Ward" userId="6da7c2dd-8e2e-469f-a216-c384312e2a2d" providerId="ADAL" clId="{E14D51CC-150A-4100-9B67-E4663673B1AB}" dt="2019-11-01T13:36:10.848" v="162" actId="20577"/>
          <ac:spMkLst>
            <pc:docMk/>
            <pc:sldMk cId="3737839103" sldId="8373"/>
            <ac:spMk id="2" creationId="{03CD28AC-ABB0-459E-B524-B9DD391F732F}"/>
          </ac:spMkLst>
        </pc:spChg>
        <pc:spChg chg="mod">
          <ac:chgData name="Bob Ward" userId="6da7c2dd-8e2e-469f-a216-c384312e2a2d" providerId="ADAL" clId="{E14D51CC-150A-4100-9B67-E4663673B1AB}" dt="2019-11-01T13:50:43.203" v="547" actId="1076"/>
          <ac:spMkLst>
            <pc:docMk/>
            <pc:sldMk cId="3737839103" sldId="8373"/>
            <ac:spMk id="6" creationId="{00000000-0000-0000-0000-000000000000}"/>
          </ac:spMkLst>
        </pc:spChg>
      </pc:sldChg>
      <pc:sldChg chg="modNotesTx">
        <pc:chgData name="Bob Ward" userId="6da7c2dd-8e2e-469f-a216-c384312e2a2d" providerId="ADAL" clId="{E14D51CC-150A-4100-9B67-E4663673B1AB}" dt="2019-11-01T13:47:05.501" v="472" actId="113"/>
        <pc:sldMkLst>
          <pc:docMk/>
          <pc:sldMk cId="1161454679" sldId="11064"/>
        </pc:sldMkLst>
      </pc:sldChg>
      <pc:sldChg chg="modSp modAnim modNotesTx">
        <pc:chgData name="Bob Ward" userId="6da7c2dd-8e2e-469f-a216-c384312e2a2d" providerId="ADAL" clId="{E14D51CC-150A-4100-9B67-E4663673B1AB}" dt="2019-11-01T14:55:17.917" v="1284"/>
        <pc:sldMkLst>
          <pc:docMk/>
          <pc:sldMk cId="1130077784" sldId="11071"/>
        </pc:sldMkLst>
        <pc:spChg chg="mod">
          <ac:chgData name="Bob Ward" userId="6da7c2dd-8e2e-469f-a216-c384312e2a2d" providerId="ADAL" clId="{E14D51CC-150A-4100-9B67-E4663673B1AB}" dt="2019-11-01T14:03:07.943" v="700" actId="14100"/>
          <ac:spMkLst>
            <pc:docMk/>
            <pc:sldMk cId="1130077784" sldId="11071"/>
            <ac:spMk id="2" creationId="{C0DBF0CD-7BD2-4799-B585-16222E79A35D}"/>
          </ac:spMkLst>
        </pc:spChg>
        <pc:spChg chg="mod">
          <ac:chgData name="Bob Ward" userId="6da7c2dd-8e2e-469f-a216-c384312e2a2d" providerId="ADAL" clId="{E14D51CC-150A-4100-9B67-E4663673B1AB}" dt="2019-11-01T14:02:44.437" v="670" actId="1076"/>
          <ac:spMkLst>
            <pc:docMk/>
            <pc:sldMk cId="1130077784" sldId="11071"/>
            <ac:spMk id="3" creationId="{39AE04EA-BB0D-49A2-B214-A8D6FAD894B0}"/>
          </ac:spMkLst>
        </pc:spChg>
        <pc:grpChg chg="mod">
          <ac:chgData name="Bob Ward" userId="6da7c2dd-8e2e-469f-a216-c384312e2a2d" providerId="ADAL" clId="{E14D51CC-150A-4100-9B67-E4663673B1AB}" dt="2019-11-01T14:02:41.219" v="669" actId="1076"/>
          <ac:grpSpMkLst>
            <pc:docMk/>
            <pc:sldMk cId="1130077784" sldId="11071"/>
            <ac:grpSpMk id="101" creationId="{E3C9A6A4-02E5-4DF6-8962-E84C495BAE79}"/>
          </ac:grpSpMkLst>
        </pc:grpChg>
        <pc:grpChg chg="mod">
          <ac:chgData name="Bob Ward" userId="6da7c2dd-8e2e-469f-a216-c384312e2a2d" providerId="ADAL" clId="{E14D51CC-150A-4100-9B67-E4663673B1AB}" dt="2019-11-01T14:03:11.897" v="701" actId="1076"/>
          <ac:grpSpMkLst>
            <pc:docMk/>
            <pc:sldMk cId="1130077784" sldId="11071"/>
            <ac:grpSpMk id="107" creationId="{68236DD1-D467-48FB-A14B-DAC7FC432F61}"/>
          </ac:grpSpMkLst>
        </pc:grpChg>
        <pc:grpChg chg="mod">
          <ac:chgData name="Bob Ward" userId="6da7c2dd-8e2e-469f-a216-c384312e2a2d" providerId="ADAL" clId="{E14D51CC-150A-4100-9B67-E4663673B1AB}" dt="2019-11-01T14:03:11.897" v="701" actId="1076"/>
          <ac:grpSpMkLst>
            <pc:docMk/>
            <pc:sldMk cId="1130077784" sldId="11071"/>
            <ac:grpSpMk id="109" creationId="{D96BD8B0-67EF-46C9-B801-1D420B3E79C7}"/>
          </ac:grpSpMkLst>
        </pc:grpChg>
      </pc:sldChg>
      <pc:sldChg chg="modSp modAnim">
        <pc:chgData name="Bob Ward" userId="6da7c2dd-8e2e-469f-a216-c384312e2a2d" providerId="ADAL" clId="{E14D51CC-150A-4100-9B67-E4663673B1AB}" dt="2019-11-01T14:57:06.343" v="1329"/>
        <pc:sldMkLst>
          <pc:docMk/>
          <pc:sldMk cId="3369362549" sldId="11073"/>
        </pc:sldMkLst>
        <pc:spChg chg="mod">
          <ac:chgData name="Bob Ward" userId="6da7c2dd-8e2e-469f-a216-c384312e2a2d" providerId="ADAL" clId="{E14D51CC-150A-4100-9B67-E4663673B1AB}" dt="2019-11-01T13:57:29.017" v="569" actId="1076"/>
          <ac:spMkLst>
            <pc:docMk/>
            <pc:sldMk cId="3369362549" sldId="11073"/>
            <ac:spMk id="3" creationId="{39AE04EA-BB0D-49A2-B214-A8D6FAD894B0}"/>
          </ac:spMkLst>
        </pc:spChg>
        <pc:spChg chg="mod">
          <ac:chgData name="Bob Ward" userId="6da7c2dd-8e2e-469f-a216-c384312e2a2d" providerId="ADAL" clId="{E14D51CC-150A-4100-9B67-E4663673B1AB}" dt="2019-11-01T13:57:01.340" v="567" actId="1076"/>
          <ac:spMkLst>
            <pc:docMk/>
            <pc:sldMk cId="3369362549" sldId="11073"/>
            <ac:spMk id="110" creationId="{A9DF8A30-6617-4AD5-815F-256C0512DA7C}"/>
          </ac:spMkLst>
        </pc:spChg>
        <pc:spChg chg="mod">
          <ac:chgData name="Bob Ward" userId="6da7c2dd-8e2e-469f-a216-c384312e2a2d" providerId="ADAL" clId="{E14D51CC-150A-4100-9B67-E4663673B1AB}" dt="2019-11-01T14:56:14.834" v="1321" actId="20577"/>
          <ac:spMkLst>
            <pc:docMk/>
            <pc:sldMk cId="3369362549" sldId="11073"/>
            <ac:spMk id="116" creationId="{03068FA8-EACF-41BE-8902-C22A3FFDC142}"/>
          </ac:spMkLst>
        </pc:spChg>
        <pc:grpChg chg="mod">
          <ac:chgData name="Bob Ward" userId="6da7c2dd-8e2e-469f-a216-c384312e2a2d" providerId="ADAL" clId="{E14D51CC-150A-4100-9B67-E4663673B1AB}" dt="2019-11-01T13:57:29.017" v="569" actId="1076"/>
          <ac:grpSpMkLst>
            <pc:docMk/>
            <pc:sldMk cId="3369362549" sldId="11073"/>
            <ac:grpSpMk id="103" creationId="{3EA676A0-E926-4767-A2E1-C703213C8591}"/>
          </ac:grpSpMkLst>
        </pc:grpChg>
        <pc:grpChg chg="mod">
          <ac:chgData name="Bob Ward" userId="6da7c2dd-8e2e-469f-a216-c384312e2a2d" providerId="ADAL" clId="{E14D51CC-150A-4100-9B67-E4663673B1AB}" dt="2019-11-01T13:57:29.017" v="569" actId="1076"/>
          <ac:grpSpMkLst>
            <pc:docMk/>
            <pc:sldMk cId="3369362549" sldId="11073"/>
            <ac:grpSpMk id="105" creationId="{666EEC7D-018C-4DB3-B84C-8E6AE1A18043}"/>
          </ac:grpSpMkLst>
        </pc:grpChg>
        <pc:grpChg chg="mod">
          <ac:chgData name="Bob Ward" userId="6da7c2dd-8e2e-469f-a216-c384312e2a2d" providerId="ADAL" clId="{E14D51CC-150A-4100-9B67-E4663673B1AB}" dt="2019-11-01T13:57:29.017" v="569" actId="1076"/>
          <ac:grpSpMkLst>
            <pc:docMk/>
            <pc:sldMk cId="3369362549" sldId="11073"/>
            <ac:grpSpMk id="108" creationId="{A1897748-2EFF-4DE1-A124-3C5814F77F42}"/>
          </ac:grpSpMkLst>
        </pc:grpChg>
        <pc:grpChg chg="mod">
          <ac:chgData name="Bob Ward" userId="6da7c2dd-8e2e-469f-a216-c384312e2a2d" providerId="ADAL" clId="{E14D51CC-150A-4100-9B67-E4663673B1AB}" dt="2019-11-01T13:57:29.017" v="569" actId="1076"/>
          <ac:grpSpMkLst>
            <pc:docMk/>
            <pc:sldMk cId="3369362549" sldId="11073"/>
            <ac:grpSpMk id="111" creationId="{C6903F6E-F5A5-478F-8BF8-874FC7523F16}"/>
          </ac:grpSpMkLst>
        </pc:grpChg>
      </pc:sldChg>
      <pc:sldChg chg="addSp delSp modSp modAnim modNotesTx">
        <pc:chgData name="Bob Ward" userId="6da7c2dd-8e2e-469f-a216-c384312e2a2d" providerId="ADAL" clId="{E14D51CC-150A-4100-9B67-E4663673B1AB}" dt="2019-11-01T14:50:11.172" v="1198" actId="1076"/>
        <pc:sldMkLst>
          <pc:docMk/>
          <pc:sldMk cId="115734756" sldId="11074"/>
        </pc:sldMkLst>
        <pc:spChg chg="mod">
          <ac:chgData name="Bob Ward" userId="6da7c2dd-8e2e-469f-a216-c384312e2a2d" providerId="ADAL" clId="{E14D51CC-150A-4100-9B67-E4663673B1AB}" dt="2019-11-01T14:21:25.244" v="929" actId="20577"/>
          <ac:spMkLst>
            <pc:docMk/>
            <pc:sldMk cId="115734756" sldId="11074"/>
            <ac:spMk id="6" creationId="{B8A5804D-070F-924A-803F-5FE8734688DB}"/>
          </ac:spMkLst>
        </pc:spChg>
        <pc:spChg chg="mod">
          <ac:chgData name="Bob Ward" userId="6da7c2dd-8e2e-469f-a216-c384312e2a2d" providerId="ADAL" clId="{E14D51CC-150A-4100-9B67-E4663673B1AB}" dt="2019-11-01T14:44:17.140" v="1149" actId="1076"/>
          <ac:spMkLst>
            <pc:docMk/>
            <pc:sldMk cId="115734756" sldId="11074"/>
            <ac:spMk id="101" creationId="{5D6FEEDA-D872-48E5-91C4-B1068FDEA12D}"/>
          </ac:spMkLst>
        </pc:spChg>
        <pc:spChg chg="del">
          <ac:chgData name="Bob Ward" userId="6da7c2dd-8e2e-469f-a216-c384312e2a2d" providerId="ADAL" clId="{E14D51CC-150A-4100-9B67-E4663673B1AB}" dt="2019-11-01T14:43:48.066" v="1146" actId="478"/>
          <ac:spMkLst>
            <pc:docMk/>
            <pc:sldMk cId="115734756" sldId="11074"/>
            <ac:spMk id="102" creationId="{691E390A-EB12-4316-B490-1832B28D1C0B}"/>
          </ac:spMkLst>
        </pc:spChg>
        <pc:spChg chg="mod">
          <ac:chgData name="Bob Ward" userId="6da7c2dd-8e2e-469f-a216-c384312e2a2d" providerId="ADAL" clId="{E14D51CC-150A-4100-9B67-E4663673B1AB}" dt="2019-11-01T14:44:05.312" v="1147" actId="1076"/>
          <ac:spMkLst>
            <pc:docMk/>
            <pc:sldMk cId="115734756" sldId="11074"/>
            <ac:spMk id="104" creationId="{2CA3DA4E-11F5-43FD-8C65-35FDCAFA58E6}"/>
          </ac:spMkLst>
        </pc:spChg>
        <pc:spChg chg="mod">
          <ac:chgData name="Bob Ward" userId="6da7c2dd-8e2e-469f-a216-c384312e2a2d" providerId="ADAL" clId="{E14D51CC-150A-4100-9B67-E4663673B1AB}" dt="2019-11-01T14:35:32.083" v="1090" actId="6549"/>
          <ac:spMkLst>
            <pc:docMk/>
            <pc:sldMk cId="115734756" sldId="11074"/>
            <ac:spMk id="107" creationId="{20962359-2C3E-4932-A1F3-F2475D0F4F73}"/>
          </ac:spMkLst>
        </pc:spChg>
        <pc:spChg chg="mod">
          <ac:chgData name="Bob Ward" userId="6da7c2dd-8e2e-469f-a216-c384312e2a2d" providerId="ADAL" clId="{E14D51CC-150A-4100-9B67-E4663673B1AB}" dt="2019-11-01T14:25:04.775" v="948" actId="6549"/>
          <ac:spMkLst>
            <pc:docMk/>
            <pc:sldMk cId="115734756" sldId="11074"/>
            <ac:spMk id="117" creationId="{E3860A56-DFDC-4034-809A-D42012EDCD9E}"/>
          </ac:spMkLst>
        </pc:spChg>
        <pc:spChg chg="mod">
          <ac:chgData name="Bob Ward" userId="6da7c2dd-8e2e-469f-a216-c384312e2a2d" providerId="ADAL" clId="{E14D51CC-150A-4100-9B67-E4663673B1AB}" dt="2019-11-01T14:37:42.957" v="1104" actId="1076"/>
          <ac:spMkLst>
            <pc:docMk/>
            <pc:sldMk cId="115734756" sldId="11074"/>
            <ac:spMk id="119" creationId="{ACB8EA31-D411-4677-9BCB-3447C3F6EACC}"/>
          </ac:spMkLst>
        </pc:spChg>
        <pc:spChg chg="mod">
          <ac:chgData name="Bob Ward" userId="6da7c2dd-8e2e-469f-a216-c384312e2a2d" providerId="ADAL" clId="{E14D51CC-150A-4100-9B67-E4663673B1AB}" dt="2019-11-01T14:37:42.957" v="1104" actId="1076"/>
          <ac:spMkLst>
            <pc:docMk/>
            <pc:sldMk cId="115734756" sldId="11074"/>
            <ac:spMk id="121" creationId="{879FCE73-FEA5-467E-B4CB-B5551C92DDD3}"/>
          </ac:spMkLst>
        </pc:spChg>
        <pc:spChg chg="mod">
          <ac:chgData name="Bob Ward" userId="6da7c2dd-8e2e-469f-a216-c384312e2a2d" providerId="ADAL" clId="{E14D51CC-150A-4100-9B67-E4663673B1AB}" dt="2019-11-01T14:37:42.957" v="1104" actId="1076"/>
          <ac:spMkLst>
            <pc:docMk/>
            <pc:sldMk cId="115734756" sldId="11074"/>
            <ac:spMk id="122" creationId="{08EF049D-EB45-461F-86AA-853E6779309A}"/>
          </ac:spMkLst>
        </pc:spChg>
        <pc:spChg chg="mod">
          <ac:chgData name="Bob Ward" userId="6da7c2dd-8e2e-469f-a216-c384312e2a2d" providerId="ADAL" clId="{E14D51CC-150A-4100-9B67-E4663673B1AB}" dt="2019-11-01T14:25:17.563" v="955" actId="20577"/>
          <ac:spMkLst>
            <pc:docMk/>
            <pc:sldMk cId="115734756" sldId="11074"/>
            <ac:spMk id="144" creationId="{B6EBB783-C5E3-42C7-8CB6-CA8EC2E2E9F6}"/>
          </ac:spMkLst>
        </pc:spChg>
        <pc:spChg chg="mod">
          <ac:chgData name="Bob Ward" userId="6da7c2dd-8e2e-469f-a216-c384312e2a2d" providerId="ADAL" clId="{E14D51CC-150A-4100-9B67-E4663673B1AB}" dt="2019-11-01T14:25:50.629" v="965" actId="20577"/>
          <ac:spMkLst>
            <pc:docMk/>
            <pc:sldMk cId="115734756" sldId="11074"/>
            <ac:spMk id="151" creationId="{6097C873-B0CC-459C-8249-034D42D4A94C}"/>
          </ac:spMkLst>
        </pc:spChg>
        <pc:spChg chg="mod">
          <ac:chgData name="Bob Ward" userId="6da7c2dd-8e2e-469f-a216-c384312e2a2d" providerId="ADAL" clId="{E14D51CC-150A-4100-9B67-E4663673B1AB}" dt="2019-11-01T14:44:29.119" v="1150" actId="1076"/>
          <ac:spMkLst>
            <pc:docMk/>
            <pc:sldMk cId="115734756" sldId="11074"/>
            <ac:spMk id="152" creationId="{844B853A-7D60-4AD2-ABDB-10A9F647ECB6}"/>
          </ac:spMkLst>
        </pc:spChg>
        <pc:spChg chg="mod">
          <ac:chgData name="Bob Ward" userId="6da7c2dd-8e2e-469f-a216-c384312e2a2d" providerId="ADAL" clId="{E14D51CC-150A-4100-9B67-E4663673B1AB}" dt="2019-11-01T14:31:39.794" v="1009" actId="1076"/>
          <ac:spMkLst>
            <pc:docMk/>
            <pc:sldMk cId="115734756" sldId="11074"/>
            <ac:spMk id="218" creationId="{4469FD59-353D-4DAF-9502-361D67906566}"/>
          </ac:spMkLst>
        </pc:spChg>
        <pc:spChg chg="mod">
          <ac:chgData name="Bob Ward" userId="6da7c2dd-8e2e-469f-a216-c384312e2a2d" providerId="ADAL" clId="{E14D51CC-150A-4100-9B67-E4663673B1AB}" dt="2019-11-01T14:31:39.794" v="1009" actId="1076"/>
          <ac:spMkLst>
            <pc:docMk/>
            <pc:sldMk cId="115734756" sldId="11074"/>
            <ac:spMk id="229" creationId="{0DF7E24D-1E2D-4F89-9958-11DC9E8B9284}"/>
          </ac:spMkLst>
        </pc:spChg>
        <pc:spChg chg="mod">
          <ac:chgData name="Bob Ward" userId="6da7c2dd-8e2e-469f-a216-c384312e2a2d" providerId="ADAL" clId="{E14D51CC-150A-4100-9B67-E4663673B1AB}" dt="2019-11-01T14:31:39.794" v="1009" actId="1076"/>
          <ac:spMkLst>
            <pc:docMk/>
            <pc:sldMk cId="115734756" sldId="11074"/>
            <ac:spMk id="232" creationId="{F1F21B0C-AA88-48BE-8366-5099C0690A37}"/>
          </ac:spMkLst>
        </pc:spChg>
        <pc:spChg chg="add mod">
          <ac:chgData name="Bob Ward" userId="6da7c2dd-8e2e-469f-a216-c384312e2a2d" providerId="ADAL" clId="{E14D51CC-150A-4100-9B67-E4663673B1AB}" dt="2019-11-01T14:29:03.532" v="991" actId="1076"/>
          <ac:spMkLst>
            <pc:docMk/>
            <pc:sldMk cId="115734756" sldId="11074"/>
            <ac:spMk id="235" creationId="{C95007E0-8216-4B00-99F8-75DB2607C5B4}"/>
          </ac:spMkLst>
        </pc:spChg>
        <pc:spChg chg="add mod">
          <ac:chgData name="Bob Ward" userId="6da7c2dd-8e2e-469f-a216-c384312e2a2d" providerId="ADAL" clId="{E14D51CC-150A-4100-9B67-E4663673B1AB}" dt="2019-11-01T14:32:12.388" v="1038" actId="1076"/>
          <ac:spMkLst>
            <pc:docMk/>
            <pc:sldMk cId="115734756" sldId="11074"/>
            <ac:spMk id="236" creationId="{E9FD84A0-17F0-497F-8856-F3E6504BDDAE}"/>
          </ac:spMkLst>
        </pc:spChg>
        <pc:grpChg chg="mod">
          <ac:chgData name="Bob Ward" userId="6da7c2dd-8e2e-469f-a216-c384312e2a2d" providerId="ADAL" clId="{E14D51CC-150A-4100-9B67-E4663673B1AB}" dt="2019-11-01T13:32:41.502" v="81" actId="1076"/>
          <ac:grpSpMkLst>
            <pc:docMk/>
            <pc:sldMk cId="115734756" sldId="11074"/>
            <ac:grpSpMk id="125" creationId="{E705C934-4DF7-4D3C-967F-FEABE53C23BA}"/>
          </ac:grpSpMkLst>
        </pc:grpChg>
        <pc:picChg chg="add mod">
          <ac:chgData name="Bob Ward" userId="6da7c2dd-8e2e-469f-a216-c384312e2a2d" providerId="ADAL" clId="{E14D51CC-150A-4100-9B67-E4663673B1AB}" dt="2019-11-01T14:25:23.686" v="957" actId="1076"/>
          <ac:picMkLst>
            <pc:docMk/>
            <pc:sldMk cId="115734756" sldId="11074"/>
            <ac:picMk id="220" creationId="{2E9045C7-EBD6-4E2F-A8C3-4C10AA329DE5}"/>
          </ac:picMkLst>
        </pc:picChg>
        <pc:picChg chg="add mod">
          <ac:chgData name="Bob Ward" userId="6da7c2dd-8e2e-469f-a216-c384312e2a2d" providerId="ADAL" clId="{E14D51CC-150A-4100-9B67-E4663673B1AB}" dt="2019-11-01T14:25:43.444" v="960" actId="1076"/>
          <ac:picMkLst>
            <pc:docMk/>
            <pc:sldMk cId="115734756" sldId="11074"/>
            <ac:picMk id="221" creationId="{5B494B93-59E1-4A55-B78F-84982FFB74D9}"/>
          </ac:picMkLst>
        </pc:picChg>
        <pc:picChg chg="add mod">
          <ac:chgData name="Bob Ward" userId="6da7c2dd-8e2e-469f-a216-c384312e2a2d" providerId="ADAL" clId="{E14D51CC-150A-4100-9B67-E4663673B1AB}" dt="2019-11-01T14:26:04.123" v="967" actId="1076"/>
          <ac:picMkLst>
            <pc:docMk/>
            <pc:sldMk cId="115734756" sldId="11074"/>
            <ac:picMk id="222" creationId="{E0954E18-59FE-4059-A4BB-22C9DEB060E2}"/>
          </ac:picMkLst>
        </pc:picChg>
        <pc:picChg chg="add mod">
          <ac:chgData name="Bob Ward" userId="6da7c2dd-8e2e-469f-a216-c384312e2a2d" providerId="ADAL" clId="{E14D51CC-150A-4100-9B67-E4663673B1AB}" dt="2019-11-01T14:28:13.758" v="982" actId="1076"/>
          <ac:picMkLst>
            <pc:docMk/>
            <pc:sldMk cId="115734756" sldId="11074"/>
            <ac:picMk id="223" creationId="{A5A05E91-5BC6-4AA8-8075-AD58C94E86E5}"/>
          </ac:picMkLst>
        </pc:picChg>
        <pc:picChg chg="add mod">
          <ac:chgData name="Bob Ward" userId="6da7c2dd-8e2e-469f-a216-c384312e2a2d" providerId="ADAL" clId="{E14D51CC-150A-4100-9B67-E4663673B1AB}" dt="2019-11-01T14:27:51.552" v="975" actId="1076"/>
          <ac:picMkLst>
            <pc:docMk/>
            <pc:sldMk cId="115734756" sldId="11074"/>
            <ac:picMk id="228" creationId="{09C1A6B4-5EB0-4B77-AAD0-92FE99429608}"/>
          </ac:picMkLst>
        </pc:picChg>
        <pc:picChg chg="add mod">
          <ac:chgData name="Bob Ward" userId="6da7c2dd-8e2e-469f-a216-c384312e2a2d" providerId="ADAL" clId="{E14D51CC-150A-4100-9B67-E4663673B1AB}" dt="2019-11-01T14:28:36.070" v="988" actId="1076"/>
          <ac:picMkLst>
            <pc:docMk/>
            <pc:sldMk cId="115734756" sldId="11074"/>
            <ac:picMk id="231" creationId="{9A8988B4-1D9E-4A22-AA94-6C6E2E5A66FA}"/>
          </ac:picMkLst>
        </pc:picChg>
        <pc:picChg chg="add mod">
          <ac:chgData name="Bob Ward" userId="6da7c2dd-8e2e-469f-a216-c384312e2a2d" providerId="ADAL" clId="{E14D51CC-150A-4100-9B67-E4663673B1AB}" dt="2019-11-01T14:28:40.720" v="989" actId="1076"/>
          <ac:picMkLst>
            <pc:docMk/>
            <pc:sldMk cId="115734756" sldId="11074"/>
            <ac:picMk id="233" creationId="{D080B723-2614-4EFC-B5EA-09D7D8BB80E0}"/>
          </ac:picMkLst>
        </pc:picChg>
        <pc:picChg chg="add mod">
          <ac:chgData name="Bob Ward" userId="6da7c2dd-8e2e-469f-a216-c384312e2a2d" providerId="ADAL" clId="{E14D51CC-150A-4100-9B67-E4663673B1AB}" dt="2019-11-01T14:28:09.491" v="981" actId="1076"/>
          <ac:picMkLst>
            <pc:docMk/>
            <pc:sldMk cId="115734756" sldId="11074"/>
            <ac:picMk id="234" creationId="{F30BD1F2-D248-4900-B51B-9A1D5A4A5186}"/>
          </ac:picMkLst>
        </pc:picChg>
        <pc:picChg chg="add mod">
          <ac:chgData name="Bob Ward" userId="6da7c2dd-8e2e-469f-a216-c384312e2a2d" providerId="ADAL" clId="{E14D51CC-150A-4100-9B67-E4663673B1AB}" dt="2019-11-01T14:50:04.266" v="1196" actId="1076"/>
          <ac:picMkLst>
            <pc:docMk/>
            <pc:sldMk cId="115734756" sldId="11074"/>
            <ac:picMk id="237" creationId="{976DFA6F-CBAC-4EA6-AE03-2AE3EA641314}"/>
          </ac:picMkLst>
        </pc:picChg>
        <pc:picChg chg="add del">
          <ac:chgData name="Bob Ward" userId="6da7c2dd-8e2e-469f-a216-c384312e2a2d" providerId="ADAL" clId="{E14D51CC-150A-4100-9B67-E4663673B1AB}" dt="2019-11-01T14:29:56.044" v="993"/>
          <ac:picMkLst>
            <pc:docMk/>
            <pc:sldMk cId="115734756" sldId="11074"/>
            <ac:picMk id="1026" creationId="{FA81810F-0DA2-4248-AEA4-560E37BAB40B}"/>
          </ac:picMkLst>
        </pc:picChg>
        <pc:picChg chg="add mod">
          <ac:chgData name="Bob Ward" userId="6da7c2dd-8e2e-469f-a216-c384312e2a2d" providerId="ADAL" clId="{E14D51CC-150A-4100-9B67-E4663673B1AB}" dt="2019-11-01T14:32:08.540" v="1037" actId="1076"/>
          <ac:picMkLst>
            <pc:docMk/>
            <pc:sldMk cId="115734756" sldId="11074"/>
            <ac:picMk id="1028" creationId="{590C014A-2CAB-4C7E-8C32-0E44817C982A}"/>
          </ac:picMkLst>
        </pc:picChg>
        <pc:picChg chg="add del mod">
          <ac:chgData name="Bob Ward" userId="6da7c2dd-8e2e-469f-a216-c384312e2a2d" providerId="ADAL" clId="{E14D51CC-150A-4100-9B67-E4663673B1AB}" dt="2019-11-01T14:33:55.371" v="1085" actId="478"/>
          <ac:picMkLst>
            <pc:docMk/>
            <pc:sldMk cId="115734756" sldId="11074"/>
            <ac:picMk id="1030" creationId="{47311682-0CB5-4C8B-802B-CCD0D3C956E1}"/>
          </ac:picMkLst>
        </pc:picChg>
        <pc:picChg chg="add mod">
          <ac:chgData name="Bob Ward" userId="6da7c2dd-8e2e-469f-a216-c384312e2a2d" providerId="ADAL" clId="{E14D51CC-150A-4100-9B67-E4663673B1AB}" dt="2019-11-01T14:50:11.172" v="1198" actId="1076"/>
          <ac:picMkLst>
            <pc:docMk/>
            <pc:sldMk cId="115734756" sldId="11074"/>
            <ac:picMk id="1032" creationId="{5C6C9246-F0AA-4F31-9B1D-CCEF778EB349}"/>
          </ac:picMkLst>
        </pc:picChg>
        <pc:picChg chg="add mod">
          <ac:chgData name="Bob Ward" userId="6da7c2dd-8e2e-469f-a216-c384312e2a2d" providerId="ADAL" clId="{E14D51CC-150A-4100-9B67-E4663673B1AB}" dt="2019-11-01T14:49:58.773" v="1194" actId="14100"/>
          <ac:picMkLst>
            <pc:docMk/>
            <pc:sldMk cId="115734756" sldId="11074"/>
            <ac:picMk id="1034" creationId="{8AB23537-8D49-408A-AE2F-FA1D46E9B1BF}"/>
          </ac:picMkLst>
        </pc:picChg>
        <pc:cxnChg chg="mod">
          <ac:chgData name="Bob Ward" userId="6da7c2dd-8e2e-469f-a216-c384312e2a2d" providerId="ADAL" clId="{E14D51CC-150A-4100-9B67-E4663673B1AB}" dt="2019-11-01T14:44:17.140" v="1149" actId="1076"/>
          <ac:cxnSpMkLst>
            <pc:docMk/>
            <pc:sldMk cId="115734756" sldId="11074"/>
            <ac:cxnSpMk id="8" creationId="{CD9CCCFF-FF9D-4FD6-82BD-B8D49908868B}"/>
          </ac:cxnSpMkLst>
        </pc:cxnChg>
        <pc:cxnChg chg="mod">
          <ac:chgData name="Bob Ward" userId="6da7c2dd-8e2e-469f-a216-c384312e2a2d" providerId="ADAL" clId="{E14D51CC-150A-4100-9B67-E4663673B1AB}" dt="2019-11-01T14:44:17.140" v="1149" actId="1076"/>
          <ac:cxnSpMkLst>
            <pc:docMk/>
            <pc:sldMk cId="115734756" sldId="11074"/>
            <ac:cxnSpMk id="10" creationId="{4CA97F5A-35BC-49FB-BF5B-C9B8142D3321}"/>
          </ac:cxnSpMkLst>
        </pc:cxnChg>
        <pc:cxnChg chg="mod">
          <ac:chgData name="Bob Ward" userId="6da7c2dd-8e2e-469f-a216-c384312e2a2d" providerId="ADAL" clId="{E14D51CC-150A-4100-9B67-E4663673B1AB}" dt="2019-11-01T14:44:17.140" v="1149" actId="1076"/>
          <ac:cxnSpMkLst>
            <pc:docMk/>
            <pc:sldMk cId="115734756" sldId="11074"/>
            <ac:cxnSpMk id="12" creationId="{C86262B6-E839-4E72-ABF9-4A4773E59A42}"/>
          </ac:cxnSpMkLst>
        </pc:cxnChg>
        <pc:cxnChg chg="add mod">
          <ac:chgData name="Bob Ward" userId="6da7c2dd-8e2e-469f-a216-c384312e2a2d" providerId="ADAL" clId="{E14D51CC-150A-4100-9B67-E4663673B1AB}" dt="2019-11-01T14:22:43.121" v="935" actId="11529"/>
          <ac:cxnSpMkLst>
            <pc:docMk/>
            <pc:sldMk cId="115734756" sldId="11074"/>
            <ac:cxnSpMk id="17" creationId="{80546777-280A-4109-94D4-48BDCEB4FEB8}"/>
          </ac:cxnSpMkLst>
        </pc:cxnChg>
        <pc:cxnChg chg="add del mod">
          <ac:chgData name="Bob Ward" userId="6da7c2dd-8e2e-469f-a216-c384312e2a2d" providerId="ADAL" clId="{E14D51CC-150A-4100-9B67-E4663673B1AB}" dt="2019-11-01T14:22:55.715" v="937" actId="478"/>
          <ac:cxnSpMkLst>
            <pc:docMk/>
            <pc:sldMk cId="115734756" sldId="11074"/>
            <ac:cxnSpMk id="19" creationId="{39015657-9582-4B35-B640-C8512716996F}"/>
          </ac:cxnSpMkLst>
        </pc:cxnChg>
        <pc:cxnChg chg="mod">
          <ac:chgData name="Bob Ward" userId="6da7c2dd-8e2e-469f-a216-c384312e2a2d" providerId="ADAL" clId="{E14D51CC-150A-4100-9B67-E4663673B1AB}" dt="2019-11-01T14:37:42.957" v="1104" actId="1076"/>
          <ac:cxnSpMkLst>
            <pc:docMk/>
            <pc:sldMk cId="115734756" sldId="11074"/>
            <ac:cxnSpMk id="120" creationId="{3A71A569-1E85-45A3-BD0F-25DEFDE237F9}"/>
          </ac:cxnSpMkLst>
        </pc:cxnChg>
        <pc:cxnChg chg="mod">
          <ac:chgData name="Bob Ward" userId="6da7c2dd-8e2e-469f-a216-c384312e2a2d" providerId="ADAL" clId="{E14D51CC-150A-4100-9B67-E4663673B1AB}" dt="2019-11-01T14:37:42.957" v="1104" actId="1076"/>
          <ac:cxnSpMkLst>
            <pc:docMk/>
            <pc:sldMk cId="115734756" sldId="11074"/>
            <ac:cxnSpMk id="123" creationId="{DB7D0D5D-4DE6-4653-B36C-D30F769F31E2}"/>
          </ac:cxnSpMkLst>
        </pc:cxnChg>
        <pc:cxnChg chg="mod">
          <ac:chgData name="Bob Ward" userId="6da7c2dd-8e2e-469f-a216-c384312e2a2d" providerId="ADAL" clId="{E14D51CC-150A-4100-9B67-E4663673B1AB}" dt="2019-11-01T13:32:41.502" v="81" actId="1076"/>
          <ac:cxnSpMkLst>
            <pc:docMk/>
            <pc:sldMk cId="115734756" sldId="11074"/>
            <ac:cxnSpMk id="182" creationId="{CD7E1036-C15D-4C94-8DFC-513BE1DDF5C1}"/>
          </ac:cxnSpMkLst>
        </pc:cxnChg>
      </pc:sldChg>
      <pc:sldChg chg="addSp delSp modSp modAnim">
        <pc:chgData name="Bob Ward" userId="6da7c2dd-8e2e-469f-a216-c384312e2a2d" providerId="ADAL" clId="{E14D51CC-150A-4100-9B67-E4663673B1AB}" dt="2019-11-01T14:57:37.125" v="1337"/>
        <pc:sldMkLst>
          <pc:docMk/>
          <pc:sldMk cId="1972864451" sldId="11075"/>
        </pc:sldMkLst>
        <pc:spChg chg="mod">
          <ac:chgData name="Bob Ward" userId="6da7c2dd-8e2e-469f-a216-c384312e2a2d" providerId="ADAL" clId="{E14D51CC-150A-4100-9B67-E4663673B1AB}" dt="2019-11-01T13:51:14.709" v="551" actId="255"/>
          <ac:spMkLst>
            <pc:docMk/>
            <pc:sldMk cId="1972864451" sldId="11075"/>
            <ac:spMk id="3" creationId="{C3821101-DFB2-4F5A-81CF-21A0320FD0C6}"/>
          </ac:spMkLst>
        </pc:spChg>
        <pc:spChg chg="add mod">
          <ac:chgData name="Bob Ward" userId="6da7c2dd-8e2e-469f-a216-c384312e2a2d" providerId="ADAL" clId="{E14D51CC-150A-4100-9B67-E4663673B1AB}" dt="2019-11-01T13:38:42.077" v="249" actId="1076"/>
          <ac:spMkLst>
            <pc:docMk/>
            <pc:sldMk cId="1972864451" sldId="11075"/>
            <ac:spMk id="6" creationId="{CA65BBFC-7FCE-4992-A3BE-C2E0F1E41BE3}"/>
          </ac:spMkLst>
        </pc:spChg>
        <pc:spChg chg="mod">
          <ac:chgData name="Bob Ward" userId="6da7c2dd-8e2e-469f-a216-c384312e2a2d" providerId="ADAL" clId="{E14D51CC-150A-4100-9B67-E4663673B1AB}" dt="2019-11-01T13:51:23.506" v="553" actId="255"/>
          <ac:spMkLst>
            <pc:docMk/>
            <pc:sldMk cId="1972864451" sldId="11075"/>
            <ac:spMk id="22" creationId="{D844CEB9-280B-47D1-99FB-9924268B0248}"/>
          </ac:spMkLst>
        </pc:spChg>
        <pc:spChg chg="del">
          <ac:chgData name="Bob Ward" userId="6da7c2dd-8e2e-469f-a216-c384312e2a2d" providerId="ADAL" clId="{E14D51CC-150A-4100-9B67-E4663673B1AB}" dt="2019-11-01T13:55:38.426" v="556" actId="478"/>
          <ac:spMkLst>
            <pc:docMk/>
            <pc:sldMk cId="1972864451" sldId="11075"/>
            <ac:spMk id="51" creationId="{84AA223C-077B-4E36-8A0E-C8684253E5E0}"/>
          </ac:spMkLst>
        </pc:spChg>
        <pc:spChg chg="mod">
          <ac:chgData name="Bob Ward" userId="6da7c2dd-8e2e-469f-a216-c384312e2a2d" providerId="ADAL" clId="{E14D51CC-150A-4100-9B67-E4663673B1AB}" dt="2019-11-01T13:55:46.885" v="559" actId="113"/>
          <ac:spMkLst>
            <pc:docMk/>
            <pc:sldMk cId="1972864451" sldId="11075"/>
            <ac:spMk id="52" creationId="{BF0605A3-A636-4C03-ACA0-70D8973505D8}"/>
          </ac:spMkLst>
        </pc:spChg>
        <pc:picChg chg="add mod">
          <ac:chgData name="Bob Ward" userId="6da7c2dd-8e2e-469f-a216-c384312e2a2d" providerId="ADAL" clId="{E14D51CC-150A-4100-9B67-E4663673B1AB}" dt="2019-11-01T13:38:43.991" v="250" actId="1076"/>
          <ac:picMkLst>
            <pc:docMk/>
            <pc:sldMk cId="1972864451" sldId="11075"/>
            <ac:picMk id="5" creationId="{4DF44E44-4A5F-4C3F-B539-A46860671E54}"/>
          </ac:picMkLst>
        </pc:picChg>
        <pc:picChg chg="add mod">
          <ac:chgData name="Bob Ward" userId="6da7c2dd-8e2e-469f-a216-c384312e2a2d" providerId="ADAL" clId="{E14D51CC-150A-4100-9B67-E4663673B1AB}" dt="2019-11-01T13:55:43.201" v="558" actId="1076"/>
          <ac:picMkLst>
            <pc:docMk/>
            <pc:sldMk cId="1972864451" sldId="11075"/>
            <ac:picMk id="41" creationId="{407A1AF5-D1AD-4F6D-BFD4-272FB0A0A3B5}"/>
          </ac:picMkLst>
        </pc:picChg>
      </pc:sldChg>
      <pc:sldChg chg="modSp modNotesTx">
        <pc:chgData name="Bob Ward" userId="6da7c2dd-8e2e-469f-a216-c384312e2a2d" providerId="ADAL" clId="{E14D51CC-150A-4100-9B67-E4663673B1AB}" dt="2019-11-01T13:47:17.272" v="473" actId="6549"/>
        <pc:sldMkLst>
          <pc:docMk/>
          <pc:sldMk cId="1066167155" sldId="11078"/>
        </pc:sldMkLst>
        <pc:spChg chg="mod">
          <ac:chgData name="Bob Ward" userId="6da7c2dd-8e2e-469f-a216-c384312e2a2d" providerId="ADAL" clId="{E14D51CC-150A-4100-9B67-E4663673B1AB}" dt="2019-11-01T13:30:43.595" v="76" actId="20577"/>
          <ac:spMkLst>
            <pc:docMk/>
            <pc:sldMk cId="1066167155" sldId="11078"/>
            <ac:spMk id="276" creationId="{2B6FF04D-3619-470B-A7D4-7FE83FF66D40}"/>
          </ac:spMkLst>
        </pc:spChg>
      </pc:sldChg>
      <pc:sldChg chg="addSp delSp modSp modAnim">
        <pc:chgData name="Bob Ward" userId="6da7c2dd-8e2e-469f-a216-c384312e2a2d" providerId="ADAL" clId="{E14D51CC-150A-4100-9B67-E4663673B1AB}" dt="2019-11-01T14:53:56.744" v="1276"/>
        <pc:sldMkLst>
          <pc:docMk/>
          <pc:sldMk cId="4157747561" sldId="11079"/>
        </pc:sldMkLst>
        <pc:spChg chg="mod">
          <ac:chgData name="Bob Ward" userId="6da7c2dd-8e2e-469f-a216-c384312e2a2d" providerId="ADAL" clId="{E14D51CC-150A-4100-9B67-E4663673B1AB}" dt="2019-11-01T14:09:47.525" v="726" actId="14100"/>
          <ac:spMkLst>
            <pc:docMk/>
            <pc:sldMk cId="4157747561" sldId="11079"/>
            <ac:spMk id="39" creationId="{F275F9A6-3DC3-42A3-9EDA-30D930788B14}"/>
          </ac:spMkLst>
        </pc:spChg>
        <pc:spChg chg="del">
          <ac:chgData name="Bob Ward" userId="6da7c2dd-8e2e-469f-a216-c384312e2a2d" providerId="ADAL" clId="{E14D51CC-150A-4100-9B67-E4663673B1AB}" dt="2019-11-01T14:16:38.986" v="776" actId="478"/>
          <ac:spMkLst>
            <pc:docMk/>
            <pc:sldMk cId="4157747561" sldId="11079"/>
            <ac:spMk id="58" creationId="{FBF7D076-C9AA-458B-81A9-474316BBB27A}"/>
          </ac:spMkLst>
        </pc:spChg>
        <pc:spChg chg="mod">
          <ac:chgData name="Bob Ward" userId="6da7c2dd-8e2e-469f-a216-c384312e2a2d" providerId="ADAL" clId="{E14D51CC-150A-4100-9B67-E4663673B1AB}" dt="2019-11-01T14:01:03.670" v="662" actId="255"/>
          <ac:spMkLst>
            <pc:docMk/>
            <pc:sldMk cId="4157747561" sldId="11079"/>
            <ac:spMk id="69" creationId="{AE1F4FA6-32DA-437C-9FD0-279DB40E5F03}"/>
          </ac:spMkLst>
        </pc:spChg>
        <pc:spChg chg="add mod">
          <ac:chgData name="Bob Ward" userId="6da7c2dd-8e2e-469f-a216-c384312e2a2d" providerId="ADAL" clId="{E14D51CC-150A-4100-9B67-E4663673B1AB}" dt="2019-11-01T14:09:01.572" v="707" actId="571"/>
          <ac:spMkLst>
            <pc:docMk/>
            <pc:sldMk cId="4157747561" sldId="11079"/>
            <ac:spMk id="89" creationId="{E25120AF-B7AC-4A4C-8355-8B77E1D468F7}"/>
          </ac:spMkLst>
        </pc:spChg>
        <pc:spChg chg="add mod">
          <ac:chgData name="Bob Ward" userId="6da7c2dd-8e2e-469f-a216-c384312e2a2d" providerId="ADAL" clId="{E14D51CC-150A-4100-9B67-E4663673B1AB}" dt="2019-11-01T14:09:09.796" v="709" actId="571"/>
          <ac:spMkLst>
            <pc:docMk/>
            <pc:sldMk cId="4157747561" sldId="11079"/>
            <ac:spMk id="97" creationId="{906DFF28-30EC-4E29-A8C8-143C7DE27996}"/>
          </ac:spMkLst>
        </pc:spChg>
        <pc:spChg chg="add mod">
          <ac:chgData name="Bob Ward" userId="6da7c2dd-8e2e-469f-a216-c384312e2a2d" providerId="ADAL" clId="{E14D51CC-150A-4100-9B67-E4663673B1AB}" dt="2019-11-01T14:09:19.856" v="711" actId="571"/>
          <ac:spMkLst>
            <pc:docMk/>
            <pc:sldMk cId="4157747561" sldId="11079"/>
            <ac:spMk id="103" creationId="{EDB62EEF-FAEF-44B1-A96D-7131C621FB41}"/>
          </ac:spMkLst>
        </pc:spChg>
        <pc:grpChg chg="mod">
          <ac:chgData name="Bob Ward" userId="6da7c2dd-8e2e-469f-a216-c384312e2a2d" providerId="ADAL" clId="{E14D51CC-150A-4100-9B67-E4663673B1AB}" dt="2019-11-01T14:01:51.671" v="663" actId="1076"/>
          <ac:grpSpMkLst>
            <pc:docMk/>
            <pc:sldMk cId="4157747561" sldId="11079"/>
            <ac:grpSpMk id="83" creationId="{BC11AB3F-3EA2-43F5-A648-403F9A76C422}"/>
          </ac:grpSpMkLst>
        </pc:grpChg>
        <pc:grpChg chg="mod">
          <ac:chgData name="Bob Ward" userId="6da7c2dd-8e2e-469f-a216-c384312e2a2d" providerId="ADAL" clId="{E14D51CC-150A-4100-9B67-E4663673B1AB}" dt="2019-11-01T14:01:51.671" v="663" actId="1076"/>
          <ac:grpSpMkLst>
            <pc:docMk/>
            <pc:sldMk cId="4157747561" sldId="11079"/>
            <ac:grpSpMk id="85" creationId="{BD338E47-DCAB-49B5-89B7-00164B0FDFE2}"/>
          </ac:grpSpMkLst>
        </pc:grpChg>
        <pc:grpChg chg="add mod">
          <ac:chgData name="Bob Ward" userId="6da7c2dd-8e2e-469f-a216-c384312e2a2d" providerId="ADAL" clId="{E14D51CC-150A-4100-9B67-E4663673B1AB}" dt="2019-11-01T14:09:01.572" v="707" actId="571"/>
          <ac:grpSpMkLst>
            <pc:docMk/>
            <pc:sldMk cId="4157747561" sldId="11079"/>
            <ac:grpSpMk id="90" creationId="{4BC17064-E7F1-4FC0-BB66-CE1E2F1954F8}"/>
          </ac:grpSpMkLst>
        </pc:grpChg>
        <pc:grpChg chg="mod">
          <ac:chgData name="Bob Ward" userId="6da7c2dd-8e2e-469f-a216-c384312e2a2d" providerId="ADAL" clId="{E14D51CC-150A-4100-9B67-E4663673B1AB}" dt="2019-11-01T14:09:01.572" v="707" actId="571"/>
          <ac:grpSpMkLst>
            <pc:docMk/>
            <pc:sldMk cId="4157747561" sldId="11079"/>
            <ac:grpSpMk id="92" creationId="{7BE27450-EB36-4C55-800D-F54A7A6F00B2}"/>
          </ac:grpSpMkLst>
        </pc:grpChg>
        <pc:grpChg chg="add mod">
          <ac:chgData name="Bob Ward" userId="6da7c2dd-8e2e-469f-a216-c384312e2a2d" providerId="ADAL" clId="{E14D51CC-150A-4100-9B67-E4663673B1AB}" dt="2019-11-01T14:09:09.796" v="709" actId="571"/>
          <ac:grpSpMkLst>
            <pc:docMk/>
            <pc:sldMk cId="4157747561" sldId="11079"/>
            <ac:grpSpMk id="98" creationId="{6E17004F-28EC-433F-9DD9-983A0A4AE88D}"/>
          </ac:grpSpMkLst>
        </pc:grpChg>
        <pc:grpChg chg="mod">
          <ac:chgData name="Bob Ward" userId="6da7c2dd-8e2e-469f-a216-c384312e2a2d" providerId="ADAL" clId="{E14D51CC-150A-4100-9B67-E4663673B1AB}" dt="2019-11-01T14:09:09.796" v="709" actId="571"/>
          <ac:grpSpMkLst>
            <pc:docMk/>
            <pc:sldMk cId="4157747561" sldId="11079"/>
            <ac:grpSpMk id="100" creationId="{378331A9-69D0-48E6-9799-1EEC2A8C470C}"/>
          </ac:grpSpMkLst>
        </pc:grpChg>
        <pc:grpChg chg="add mod">
          <ac:chgData name="Bob Ward" userId="6da7c2dd-8e2e-469f-a216-c384312e2a2d" providerId="ADAL" clId="{E14D51CC-150A-4100-9B67-E4663673B1AB}" dt="2019-11-01T14:09:19.856" v="711" actId="571"/>
          <ac:grpSpMkLst>
            <pc:docMk/>
            <pc:sldMk cId="4157747561" sldId="11079"/>
            <ac:grpSpMk id="104" creationId="{ACDCF103-F800-45DC-99A7-AAA7E1A91636}"/>
          </ac:grpSpMkLst>
        </pc:grpChg>
        <pc:grpChg chg="mod">
          <ac:chgData name="Bob Ward" userId="6da7c2dd-8e2e-469f-a216-c384312e2a2d" providerId="ADAL" clId="{E14D51CC-150A-4100-9B67-E4663673B1AB}" dt="2019-11-01T14:09:19.856" v="711" actId="571"/>
          <ac:grpSpMkLst>
            <pc:docMk/>
            <pc:sldMk cId="4157747561" sldId="11079"/>
            <ac:grpSpMk id="106" creationId="{43174170-13CD-4263-9C14-DCE57D6EB922}"/>
          </ac:grpSpMkLst>
        </pc:grpChg>
        <pc:picChg chg="add mod">
          <ac:chgData name="Bob Ward" userId="6da7c2dd-8e2e-469f-a216-c384312e2a2d" providerId="ADAL" clId="{E14D51CC-150A-4100-9B67-E4663673B1AB}" dt="2019-11-01T14:16:44.017" v="778" actId="1076"/>
          <ac:picMkLst>
            <pc:docMk/>
            <pc:sldMk cId="4157747561" sldId="11079"/>
            <ac:picMk id="109" creationId="{CA1160B2-F542-4863-ABE6-A0B440C8F71B}"/>
          </ac:picMkLst>
        </pc:picChg>
      </pc:sldChg>
      <pc:sldChg chg="add del">
        <pc:chgData name="Bob Ward" userId="6da7c2dd-8e2e-469f-a216-c384312e2a2d" providerId="ADAL" clId="{E14D51CC-150A-4100-9B67-E4663673B1AB}" dt="2019-11-01T14:12:18.489" v="736" actId="47"/>
        <pc:sldMkLst>
          <pc:docMk/>
          <pc:sldMk cId="1793078191" sldId="11080"/>
        </pc:sldMkLst>
      </pc:sldChg>
      <pc:sldChg chg="add del">
        <pc:chgData name="Bob Ward" userId="6da7c2dd-8e2e-469f-a216-c384312e2a2d" providerId="ADAL" clId="{E14D51CC-150A-4100-9B67-E4663673B1AB}" dt="2019-11-01T13:43:44.156" v="271" actId="47"/>
        <pc:sldMkLst>
          <pc:docMk/>
          <pc:sldMk cId="1913533866" sldId="11080"/>
        </pc:sldMkLst>
      </pc:sldChg>
      <pc:sldChg chg="add del">
        <pc:chgData name="Bob Ward" userId="6da7c2dd-8e2e-469f-a216-c384312e2a2d" providerId="ADAL" clId="{E14D51CC-150A-4100-9B67-E4663673B1AB}" dt="2019-11-01T14:32:42.717" v="1079" actId="47"/>
        <pc:sldMkLst>
          <pc:docMk/>
          <pc:sldMk cId="3136442449" sldId="11080"/>
        </pc:sldMkLst>
      </pc:sldChg>
      <pc:sldChg chg="add del">
        <pc:chgData name="Bob Ward" userId="6da7c2dd-8e2e-469f-a216-c384312e2a2d" providerId="ADAL" clId="{E14D51CC-150A-4100-9B67-E4663673B1AB}" dt="2019-11-01T13:49:54.727" v="537" actId="47"/>
        <pc:sldMkLst>
          <pc:docMk/>
          <pc:sldMk cId="3722070785" sldId="11080"/>
        </pc:sldMkLst>
      </pc:sldChg>
    </pc:docChg>
  </pc:docChgLst>
  <pc:docChgLst>
    <pc:chgData name="Bob Ward" userId="6da7c2dd-8e2e-469f-a216-c384312e2a2d" providerId="ADAL" clId="{7456D453-1DA2-450D-B315-03827FADA8CF}"/>
    <pc:docChg chg="undo custSel modSld">
      <pc:chgData name="Bob Ward" userId="6da7c2dd-8e2e-469f-a216-c384312e2a2d" providerId="ADAL" clId="{7456D453-1DA2-450D-B315-03827FADA8CF}" dt="2020-01-06T19:43:22.757" v="309"/>
      <pc:docMkLst>
        <pc:docMk/>
      </pc:docMkLst>
      <pc:sldChg chg="addSp delSp modSp modAnim">
        <pc:chgData name="Bob Ward" userId="6da7c2dd-8e2e-469f-a216-c384312e2a2d" providerId="ADAL" clId="{7456D453-1DA2-450D-B315-03827FADA8CF}" dt="2020-01-06T19:36:42.629" v="282"/>
        <pc:sldMkLst>
          <pc:docMk/>
          <pc:sldMk cId="3043429950" sldId="1860"/>
        </pc:sldMkLst>
        <pc:picChg chg="del">
          <ac:chgData name="Bob Ward" userId="6da7c2dd-8e2e-469f-a216-c384312e2a2d" providerId="ADAL" clId="{7456D453-1DA2-450D-B315-03827FADA8CF}" dt="2020-01-06T17:52:06.212" v="137" actId="478"/>
          <ac:picMkLst>
            <pc:docMk/>
            <pc:sldMk cId="3043429950" sldId="1860"/>
            <ac:picMk id="27" creationId="{7FAABB46-BF47-4A8A-BDFA-6804EDB80837}"/>
          </ac:picMkLst>
        </pc:picChg>
        <pc:picChg chg="add mod">
          <ac:chgData name="Bob Ward" userId="6da7c2dd-8e2e-469f-a216-c384312e2a2d" providerId="ADAL" clId="{7456D453-1DA2-450D-B315-03827FADA8CF}" dt="2020-01-06T17:52:12.652" v="140" actId="1076"/>
          <ac:picMkLst>
            <pc:docMk/>
            <pc:sldMk cId="3043429950" sldId="1860"/>
            <ac:picMk id="32" creationId="{0E14D88B-7EC2-4479-9564-214B171701EF}"/>
          </ac:picMkLst>
        </pc:picChg>
        <pc:picChg chg="del">
          <ac:chgData name="Bob Ward" userId="6da7c2dd-8e2e-469f-a216-c384312e2a2d" providerId="ADAL" clId="{7456D453-1DA2-450D-B315-03827FADA8CF}" dt="2020-01-06T17:52:21.242" v="141" actId="478"/>
          <ac:picMkLst>
            <pc:docMk/>
            <pc:sldMk cId="3043429950" sldId="1860"/>
            <ac:picMk id="36" creationId="{6E9F6ABE-2797-4424-BE00-23446E9F000F}"/>
          </ac:picMkLst>
        </pc:picChg>
        <pc:picChg chg="add mod">
          <ac:chgData name="Bob Ward" userId="6da7c2dd-8e2e-469f-a216-c384312e2a2d" providerId="ADAL" clId="{7456D453-1DA2-450D-B315-03827FADA8CF}" dt="2020-01-06T17:52:29.505" v="145" actId="1076"/>
          <ac:picMkLst>
            <pc:docMk/>
            <pc:sldMk cId="3043429950" sldId="1860"/>
            <ac:picMk id="52" creationId="{F8424331-34AB-441C-B37A-1F520547E583}"/>
          </ac:picMkLst>
        </pc:picChg>
      </pc:sldChg>
      <pc:sldChg chg="addSp delSp modSp mod">
        <pc:chgData name="Bob Ward" userId="6da7c2dd-8e2e-469f-a216-c384312e2a2d" providerId="ADAL" clId="{7456D453-1DA2-450D-B315-03827FADA8CF}" dt="2020-01-06T18:05:27.420" v="252" actId="1076"/>
        <pc:sldMkLst>
          <pc:docMk/>
          <pc:sldMk cId="2957216948" sldId="8362"/>
        </pc:sldMkLst>
        <pc:spChg chg="mod">
          <ac:chgData name="Bob Ward" userId="6da7c2dd-8e2e-469f-a216-c384312e2a2d" providerId="ADAL" clId="{7456D453-1DA2-450D-B315-03827FADA8CF}" dt="2020-01-06T18:03:39.963" v="229" actId="1076"/>
          <ac:spMkLst>
            <pc:docMk/>
            <pc:sldMk cId="2957216948" sldId="8362"/>
            <ac:spMk id="2" creationId="{D0E37A8B-817C-4BAF-97EA-57F6E0E697E8}"/>
          </ac:spMkLst>
        </pc:spChg>
        <pc:grpChg chg="del">
          <ac:chgData name="Bob Ward" userId="6da7c2dd-8e2e-469f-a216-c384312e2a2d" providerId="ADAL" clId="{7456D453-1DA2-450D-B315-03827FADA8CF}" dt="2020-01-06T18:03:00.311" v="225" actId="478"/>
          <ac:grpSpMkLst>
            <pc:docMk/>
            <pc:sldMk cId="2957216948" sldId="8362"/>
            <ac:grpSpMk id="80" creationId="{D14DAD96-9136-4B3A-9342-0D4AE8430674}"/>
          </ac:grpSpMkLst>
        </pc:grpChg>
        <pc:grpChg chg="del">
          <ac:chgData name="Bob Ward" userId="6da7c2dd-8e2e-469f-a216-c384312e2a2d" providerId="ADAL" clId="{7456D453-1DA2-450D-B315-03827FADA8CF}" dt="2020-01-06T18:04:34.604" v="242" actId="478"/>
          <ac:grpSpMkLst>
            <pc:docMk/>
            <pc:sldMk cId="2957216948" sldId="8362"/>
            <ac:grpSpMk id="91" creationId="{338F0123-F6D2-4BFE-B395-E2368EEA11C8}"/>
          </ac:grpSpMkLst>
        </pc:grpChg>
        <pc:grpChg chg="del">
          <ac:chgData name="Bob Ward" userId="6da7c2dd-8e2e-469f-a216-c384312e2a2d" providerId="ADAL" clId="{7456D453-1DA2-450D-B315-03827FADA8CF}" dt="2020-01-06T18:05:21.421" v="250" actId="478"/>
          <ac:grpSpMkLst>
            <pc:docMk/>
            <pc:sldMk cId="2957216948" sldId="8362"/>
            <ac:grpSpMk id="120" creationId="{805DCF00-B643-47E5-BCA5-D2B77F6C32A4}"/>
          </ac:grpSpMkLst>
        </pc:grpChg>
        <pc:picChg chg="del">
          <ac:chgData name="Bob Ward" userId="6da7c2dd-8e2e-469f-a216-c384312e2a2d" providerId="ADAL" clId="{7456D453-1DA2-450D-B315-03827FADA8CF}" dt="2020-01-06T18:01:34.373" v="214" actId="478"/>
          <ac:picMkLst>
            <pc:docMk/>
            <pc:sldMk cId="2957216948" sldId="8362"/>
            <ac:picMk id="130" creationId="{BDAE8EF6-506A-42E7-9A33-41894C170774}"/>
          </ac:picMkLst>
        </pc:picChg>
        <pc:picChg chg="add mod">
          <ac:chgData name="Bob Ward" userId="6da7c2dd-8e2e-469f-a216-c384312e2a2d" providerId="ADAL" clId="{7456D453-1DA2-450D-B315-03827FADA8CF}" dt="2020-01-06T18:04:49.539" v="248" actId="1076"/>
          <ac:picMkLst>
            <pc:docMk/>
            <pc:sldMk cId="2957216948" sldId="8362"/>
            <ac:picMk id="5122" creationId="{05921A72-1BA6-4501-89AA-5EFB93A43E69}"/>
          </ac:picMkLst>
        </pc:picChg>
        <pc:picChg chg="add del">
          <ac:chgData name="Bob Ward" userId="6da7c2dd-8e2e-469f-a216-c384312e2a2d" providerId="ADAL" clId="{7456D453-1DA2-450D-B315-03827FADA8CF}" dt="2020-01-06T18:02:01.234" v="218"/>
          <ac:picMkLst>
            <pc:docMk/>
            <pc:sldMk cId="2957216948" sldId="8362"/>
            <ac:picMk id="5124" creationId="{8DD0ED3E-B02F-4020-B9C4-95A80F16EA95}"/>
          </ac:picMkLst>
        </pc:picChg>
        <pc:picChg chg="add del">
          <ac:chgData name="Bob Ward" userId="6da7c2dd-8e2e-469f-a216-c384312e2a2d" providerId="ADAL" clId="{7456D453-1DA2-450D-B315-03827FADA8CF}" dt="2020-01-06T18:02:12.472" v="220"/>
          <ac:picMkLst>
            <pc:docMk/>
            <pc:sldMk cId="2957216948" sldId="8362"/>
            <ac:picMk id="5126" creationId="{40F2106D-467E-45A7-ACF5-77CE6C3E286F}"/>
          </ac:picMkLst>
        </pc:picChg>
        <pc:picChg chg="add mod">
          <ac:chgData name="Bob Ward" userId="6da7c2dd-8e2e-469f-a216-c384312e2a2d" providerId="ADAL" clId="{7456D453-1DA2-450D-B315-03827FADA8CF}" dt="2020-01-06T18:04:47.938" v="247" actId="1076"/>
          <ac:picMkLst>
            <pc:docMk/>
            <pc:sldMk cId="2957216948" sldId="8362"/>
            <ac:picMk id="5128" creationId="{C4DA3A56-A724-4F39-8BBA-B411148F9255}"/>
          </ac:picMkLst>
        </pc:picChg>
        <pc:picChg chg="add mod">
          <ac:chgData name="Bob Ward" userId="6da7c2dd-8e2e-469f-a216-c384312e2a2d" providerId="ADAL" clId="{7456D453-1DA2-450D-B315-03827FADA8CF}" dt="2020-01-06T18:04:44.842" v="246" actId="1076"/>
          <ac:picMkLst>
            <pc:docMk/>
            <pc:sldMk cId="2957216948" sldId="8362"/>
            <ac:picMk id="5130" creationId="{87C1864D-028B-48D1-8E92-7F8FC8DEB7BA}"/>
          </ac:picMkLst>
        </pc:picChg>
        <pc:picChg chg="add mod">
          <ac:chgData name="Bob Ward" userId="6da7c2dd-8e2e-469f-a216-c384312e2a2d" providerId="ADAL" clId="{7456D453-1DA2-450D-B315-03827FADA8CF}" dt="2020-01-06T18:05:27.420" v="252" actId="1076"/>
          <ac:picMkLst>
            <pc:docMk/>
            <pc:sldMk cId="2957216948" sldId="8362"/>
            <ac:picMk id="5132" creationId="{355D68E0-48D9-46B0-85C1-9040D152ADD6}"/>
          </ac:picMkLst>
        </pc:picChg>
      </pc:sldChg>
      <pc:sldChg chg="addSp delSp modSp mod modAnim">
        <pc:chgData name="Bob Ward" userId="6da7c2dd-8e2e-469f-a216-c384312e2a2d" providerId="ADAL" clId="{7456D453-1DA2-450D-B315-03827FADA8CF}" dt="2020-01-06T19:43:22.757" v="309"/>
        <pc:sldMkLst>
          <pc:docMk/>
          <pc:sldMk cId="115734756" sldId="11074"/>
        </pc:sldMkLst>
        <pc:grpChg chg="add mod">
          <ac:chgData name="Bob Ward" userId="6da7c2dd-8e2e-469f-a216-c384312e2a2d" providerId="ADAL" clId="{7456D453-1DA2-450D-B315-03827FADA8CF}" dt="2020-01-06T19:43:11.053" v="305" actId="164"/>
          <ac:grpSpMkLst>
            <pc:docMk/>
            <pc:sldMk cId="115734756" sldId="11074"/>
            <ac:grpSpMk id="7" creationId="{38A4F5DE-6537-42B0-A829-E7B176BB6C51}"/>
          </ac:grpSpMkLst>
        </pc:grpChg>
        <pc:grpChg chg="mod">
          <ac:chgData name="Bob Ward" userId="6da7c2dd-8e2e-469f-a216-c384312e2a2d" providerId="ADAL" clId="{7456D453-1DA2-450D-B315-03827FADA8CF}" dt="2020-01-06T19:43:11.053" v="305" actId="164"/>
          <ac:grpSpMkLst>
            <pc:docMk/>
            <pc:sldMk cId="115734756" sldId="11074"/>
            <ac:grpSpMk id="125" creationId="{E705C934-4DF7-4D3C-967F-FEABE53C23BA}"/>
          </ac:grpSpMkLst>
        </pc:grpChg>
        <pc:picChg chg="del">
          <ac:chgData name="Bob Ward" userId="6da7c2dd-8e2e-469f-a216-c384312e2a2d" providerId="ADAL" clId="{7456D453-1DA2-450D-B315-03827FADA8CF}" dt="2020-01-06T18:10:07.044" v="265" actId="478"/>
          <ac:picMkLst>
            <pc:docMk/>
            <pc:sldMk cId="115734756" sldId="11074"/>
            <ac:picMk id="129" creationId="{C17FC507-35DC-470E-BA22-08AFB85B6254}"/>
          </ac:picMkLst>
        </pc:picChg>
        <pc:picChg chg="del">
          <ac:chgData name="Bob Ward" userId="6da7c2dd-8e2e-469f-a216-c384312e2a2d" providerId="ADAL" clId="{7456D453-1DA2-450D-B315-03827FADA8CF}" dt="2020-01-06T18:09:23.569" v="253" actId="478"/>
          <ac:picMkLst>
            <pc:docMk/>
            <pc:sldMk cId="115734756" sldId="11074"/>
            <ac:picMk id="130" creationId="{D60ABE9E-931B-48CD-A0E0-E1B5DA1576BB}"/>
          </ac:picMkLst>
        </pc:picChg>
        <pc:picChg chg="del">
          <ac:chgData name="Bob Ward" userId="6da7c2dd-8e2e-469f-a216-c384312e2a2d" providerId="ADAL" clId="{7456D453-1DA2-450D-B315-03827FADA8CF}" dt="2020-01-06T18:09:42.107" v="258" actId="478"/>
          <ac:picMkLst>
            <pc:docMk/>
            <pc:sldMk cId="115734756" sldId="11074"/>
            <ac:picMk id="131" creationId="{B7B02833-81F1-4598-AB58-640A1A4E83E0}"/>
          </ac:picMkLst>
        </pc:picChg>
        <pc:picChg chg="mod">
          <ac:chgData name="Bob Ward" userId="6da7c2dd-8e2e-469f-a216-c384312e2a2d" providerId="ADAL" clId="{7456D453-1DA2-450D-B315-03827FADA8CF}" dt="2020-01-06T18:10:22.291" v="272" actId="1076"/>
          <ac:picMkLst>
            <pc:docMk/>
            <pc:sldMk cId="115734756" sldId="11074"/>
            <ac:picMk id="132" creationId="{C8FCB13C-F3C4-4219-B79F-522FA9A85070}"/>
          </ac:picMkLst>
        </pc:picChg>
        <pc:picChg chg="del">
          <ac:chgData name="Bob Ward" userId="6da7c2dd-8e2e-469f-a216-c384312e2a2d" providerId="ADAL" clId="{7456D453-1DA2-450D-B315-03827FADA8CF}" dt="2020-01-06T17:54:31.694" v="148" actId="478"/>
          <ac:picMkLst>
            <pc:docMk/>
            <pc:sldMk cId="115734756" sldId="11074"/>
            <ac:picMk id="223" creationId="{A5A05E91-5BC6-4AA8-8075-AD58C94E86E5}"/>
          </ac:picMkLst>
        </pc:picChg>
        <pc:picChg chg="del">
          <ac:chgData name="Bob Ward" userId="6da7c2dd-8e2e-469f-a216-c384312e2a2d" providerId="ADAL" clId="{7456D453-1DA2-450D-B315-03827FADA8CF}" dt="2020-01-06T17:54:40.210" v="152" actId="478"/>
          <ac:picMkLst>
            <pc:docMk/>
            <pc:sldMk cId="115734756" sldId="11074"/>
            <ac:picMk id="228" creationId="{09C1A6B4-5EB0-4B77-AAD0-92FE99429608}"/>
          </ac:picMkLst>
        </pc:picChg>
        <pc:picChg chg="del">
          <ac:chgData name="Bob Ward" userId="6da7c2dd-8e2e-469f-a216-c384312e2a2d" providerId="ADAL" clId="{7456D453-1DA2-450D-B315-03827FADA8CF}" dt="2020-01-06T17:56:10.024" v="174" actId="478"/>
          <ac:picMkLst>
            <pc:docMk/>
            <pc:sldMk cId="115734756" sldId="11074"/>
            <ac:picMk id="231" creationId="{9A8988B4-1D9E-4A22-AA94-6C6E2E5A66FA}"/>
          </ac:picMkLst>
        </pc:picChg>
        <pc:picChg chg="del">
          <ac:chgData name="Bob Ward" userId="6da7c2dd-8e2e-469f-a216-c384312e2a2d" providerId="ADAL" clId="{7456D453-1DA2-450D-B315-03827FADA8CF}" dt="2020-01-06T17:56:01.201" v="169" actId="478"/>
          <ac:picMkLst>
            <pc:docMk/>
            <pc:sldMk cId="115734756" sldId="11074"/>
            <ac:picMk id="233" creationId="{D080B723-2614-4EFC-B5EA-09D7D8BB80E0}"/>
          </ac:picMkLst>
        </pc:picChg>
        <pc:picChg chg="del">
          <ac:chgData name="Bob Ward" userId="6da7c2dd-8e2e-469f-a216-c384312e2a2d" providerId="ADAL" clId="{7456D453-1DA2-450D-B315-03827FADA8CF}" dt="2020-01-06T17:55:49.135" v="163" actId="478"/>
          <ac:picMkLst>
            <pc:docMk/>
            <pc:sldMk cId="115734756" sldId="11074"/>
            <ac:picMk id="234" creationId="{F30BD1F2-D248-4900-B51B-9A1D5A4A5186}"/>
          </ac:picMkLst>
        </pc:picChg>
        <pc:picChg chg="add mod">
          <ac:chgData name="Bob Ward" userId="6da7c2dd-8e2e-469f-a216-c384312e2a2d" providerId="ADAL" clId="{7456D453-1DA2-450D-B315-03827FADA8CF}" dt="2020-01-06T17:54:37.210" v="151" actId="1076"/>
          <ac:picMkLst>
            <pc:docMk/>
            <pc:sldMk cId="115734756" sldId="11074"/>
            <ac:picMk id="238" creationId="{1505A3E3-A8A4-4967-988C-091D0573A4B2}"/>
          </ac:picMkLst>
        </pc:picChg>
        <pc:picChg chg="add del mod">
          <ac:chgData name="Bob Ward" userId="6da7c2dd-8e2e-469f-a216-c384312e2a2d" providerId="ADAL" clId="{7456D453-1DA2-450D-B315-03827FADA8CF}" dt="2020-01-06T17:55:41.021" v="160" actId="478"/>
          <ac:picMkLst>
            <pc:docMk/>
            <pc:sldMk cId="115734756" sldId="11074"/>
            <ac:picMk id="239" creationId="{06F8603A-34E5-42A9-A714-BBB8C9467A90}"/>
          </ac:picMkLst>
        </pc:picChg>
        <pc:picChg chg="add mod">
          <ac:chgData name="Bob Ward" userId="6da7c2dd-8e2e-469f-a216-c384312e2a2d" providerId="ADAL" clId="{7456D453-1DA2-450D-B315-03827FADA8CF}" dt="2020-01-06T17:59:19.450" v="208" actId="1076"/>
          <ac:picMkLst>
            <pc:docMk/>
            <pc:sldMk cId="115734756" sldId="11074"/>
            <ac:picMk id="240" creationId="{9450E3AB-499B-4E6B-A477-A5BB0C2ECEB5}"/>
          </ac:picMkLst>
        </pc:picChg>
        <pc:picChg chg="add mod">
          <ac:chgData name="Bob Ward" userId="6da7c2dd-8e2e-469f-a216-c384312e2a2d" providerId="ADAL" clId="{7456D453-1DA2-450D-B315-03827FADA8CF}" dt="2020-01-06T17:59:18.202" v="207" actId="1076"/>
          <ac:picMkLst>
            <pc:docMk/>
            <pc:sldMk cId="115734756" sldId="11074"/>
            <ac:picMk id="241" creationId="{99A46362-5831-43E4-9187-B9836618E7F7}"/>
          </ac:picMkLst>
        </pc:picChg>
        <pc:picChg chg="add del mod">
          <ac:chgData name="Bob Ward" userId="6da7c2dd-8e2e-469f-a216-c384312e2a2d" providerId="ADAL" clId="{7456D453-1DA2-450D-B315-03827FADA8CF}" dt="2020-01-06T17:57:43.194" v="189" actId="478"/>
          <ac:picMkLst>
            <pc:docMk/>
            <pc:sldMk cId="115734756" sldId="11074"/>
            <ac:picMk id="242" creationId="{15DA1FBC-B31C-40AE-AF9A-C70D9262037B}"/>
          </ac:picMkLst>
        </pc:picChg>
        <pc:picChg chg="add mod">
          <ac:chgData name="Bob Ward" userId="6da7c2dd-8e2e-469f-a216-c384312e2a2d" providerId="ADAL" clId="{7456D453-1DA2-450D-B315-03827FADA8CF}" dt="2020-01-06T19:43:11.053" v="305" actId="164"/>
          <ac:picMkLst>
            <pc:docMk/>
            <pc:sldMk cId="115734756" sldId="11074"/>
            <ac:picMk id="243" creationId="{69684B60-E0F8-41FB-9D2C-8C98195AFF6B}"/>
          </ac:picMkLst>
        </pc:picChg>
        <pc:picChg chg="add mod">
          <ac:chgData name="Bob Ward" userId="6da7c2dd-8e2e-469f-a216-c384312e2a2d" providerId="ADAL" clId="{7456D453-1DA2-450D-B315-03827FADA8CF}" dt="2020-01-06T19:43:11.053" v="305" actId="164"/>
          <ac:picMkLst>
            <pc:docMk/>
            <pc:sldMk cId="115734756" sldId="11074"/>
            <ac:picMk id="244" creationId="{6C0AA5BA-AC40-4506-ADD3-28857E30B3F7}"/>
          </ac:picMkLst>
        </pc:picChg>
        <pc:picChg chg="add mod">
          <ac:chgData name="Bob Ward" userId="6da7c2dd-8e2e-469f-a216-c384312e2a2d" providerId="ADAL" clId="{7456D453-1DA2-450D-B315-03827FADA8CF}" dt="2020-01-06T19:43:11.053" v="305" actId="164"/>
          <ac:picMkLst>
            <pc:docMk/>
            <pc:sldMk cId="115734756" sldId="11074"/>
            <ac:picMk id="245" creationId="{B92D53CD-0493-47D3-9BC5-4409BA471F9A}"/>
          </ac:picMkLst>
        </pc:picChg>
        <pc:picChg chg="add del">
          <ac:chgData name="Bob Ward" userId="6da7c2dd-8e2e-469f-a216-c384312e2a2d" providerId="ADAL" clId="{7456D453-1DA2-450D-B315-03827FADA8CF}" dt="2020-01-06T17:55:21.407" v="157"/>
          <ac:picMkLst>
            <pc:docMk/>
            <pc:sldMk cId="115734756" sldId="11074"/>
            <ac:picMk id="2050" creationId="{90FD9041-50E0-45FE-98A1-E19B37E85532}"/>
          </ac:picMkLst>
        </pc:picChg>
        <pc:picChg chg="add mod">
          <ac:chgData name="Bob Ward" userId="6da7c2dd-8e2e-469f-a216-c384312e2a2d" providerId="ADAL" clId="{7456D453-1DA2-450D-B315-03827FADA8CF}" dt="2020-01-06T17:55:55.785" v="167" actId="1076"/>
          <ac:picMkLst>
            <pc:docMk/>
            <pc:sldMk cId="115734756" sldId="11074"/>
            <ac:picMk id="2052" creationId="{A7F276B9-F953-4AF5-BB9A-EB961B56F658}"/>
          </ac:picMkLst>
        </pc:picChg>
        <pc:picChg chg="add del">
          <ac:chgData name="Bob Ward" userId="6da7c2dd-8e2e-469f-a216-c384312e2a2d" providerId="ADAL" clId="{7456D453-1DA2-450D-B315-03827FADA8CF}" dt="2020-01-06T17:57:09.364" v="185"/>
          <ac:picMkLst>
            <pc:docMk/>
            <pc:sldMk cId="115734756" sldId="11074"/>
            <ac:picMk id="2054" creationId="{80D74E43-676D-48AA-B575-91615DCDEB2F}"/>
          </ac:picMkLst>
        </pc:picChg>
        <pc:picChg chg="add del mod">
          <ac:chgData name="Bob Ward" userId="6da7c2dd-8e2e-469f-a216-c384312e2a2d" providerId="ADAL" clId="{7456D453-1DA2-450D-B315-03827FADA8CF}" dt="2020-01-06T17:59:21.794" v="209" actId="1076"/>
          <ac:picMkLst>
            <pc:docMk/>
            <pc:sldMk cId="115734756" sldId="11074"/>
            <ac:picMk id="2056" creationId="{2EDE5078-1395-4057-9EA9-C7EDB8BF08A7}"/>
          </ac:picMkLst>
        </pc:picChg>
        <pc:picChg chg="add del">
          <ac:chgData name="Bob Ward" userId="6da7c2dd-8e2e-469f-a216-c384312e2a2d" providerId="ADAL" clId="{7456D453-1DA2-450D-B315-03827FADA8CF}" dt="2020-01-06T17:58:18.715" v="198"/>
          <ac:picMkLst>
            <pc:docMk/>
            <pc:sldMk cId="115734756" sldId="11074"/>
            <ac:picMk id="2058" creationId="{803025E7-F351-4961-BCEB-2FBD46742974}"/>
          </ac:picMkLst>
        </pc:picChg>
        <pc:picChg chg="add del">
          <ac:chgData name="Bob Ward" userId="6da7c2dd-8e2e-469f-a216-c384312e2a2d" providerId="ADAL" clId="{7456D453-1DA2-450D-B315-03827FADA8CF}" dt="2020-01-06T17:58:26.127" v="200"/>
          <ac:picMkLst>
            <pc:docMk/>
            <pc:sldMk cId="115734756" sldId="11074"/>
            <ac:picMk id="2060" creationId="{B21168D5-2592-4A04-A7F0-4B93C8DF9ACA}"/>
          </ac:picMkLst>
        </pc:picChg>
        <pc:picChg chg="add del">
          <ac:chgData name="Bob Ward" userId="6da7c2dd-8e2e-469f-a216-c384312e2a2d" providerId="ADAL" clId="{7456D453-1DA2-450D-B315-03827FADA8CF}" dt="2020-01-06T17:59:01.530" v="202"/>
          <ac:picMkLst>
            <pc:docMk/>
            <pc:sldMk cId="115734756" sldId="11074"/>
            <ac:picMk id="2062" creationId="{208CF10D-80A3-4B08-BE83-5743507BA046}"/>
          </ac:picMkLst>
        </pc:picChg>
      </pc:sldChg>
      <pc:sldChg chg="addSp delSp modSp mod modAnim">
        <pc:chgData name="Bob Ward" userId="6da7c2dd-8e2e-469f-a216-c384312e2a2d" providerId="ADAL" clId="{7456D453-1DA2-450D-B315-03827FADA8CF}" dt="2020-01-06T19:41:11.642" v="295"/>
        <pc:sldMkLst>
          <pc:docMk/>
          <pc:sldMk cId="1066167155" sldId="11078"/>
        </pc:sldMkLst>
        <pc:spChg chg="del">
          <ac:chgData name="Bob Ward" userId="6da7c2dd-8e2e-469f-a216-c384312e2a2d" providerId="ADAL" clId="{7456D453-1DA2-450D-B315-03827FADA8CF}" dt="2020-01-06T17:27:48.712" v="50" actId="478"/>
          <ac:spMkLst>
            <pc:docMk/>
            <pc:sldMk cId="1066167155" sldId="11078"/>
            <ac:spMk id="191" creationId="{F7706D2D-3E4D-4BB6-A8CA-63EBB078424D}"/>
          </ac:spMkLst>
        </pc:spChg>
        <pc:spChg chg="del mod">
          <ac:chgData name="Bob Ward" userId="6da7c2dd-8e2e-469f-a216-c384312e2a2d" providerId="ADAL" clId="{7456D453-1DA2-450D-B315-03827FADA8CF}" dt="2020-01-06T17:49:35.994" v="104" actId="478"/>
          <ac:spMkLst>
            <pc:docMk/>
            <pc:sldMk cId="1066167155" sldId="11078"/>
            <ac:spMk id="193" creationId="{5132B727-5B45-4B4A-9D1F-C82F69AD7C63}"/>
          </ac:spMkLst>
        </pc:spChg>
        <pc:grpChg chg="mod">
          <ac:chgData name="Bob Ward" userId="6da7c2dd-8e2e-469f-a216-c384312e2a2d" providerId="ADAL" clId="{7456D453-1DA2-450D-B315-03827FADA8CF}" dt="2020-01-06T19:37:05.778" v="283" actId="164"/>
          <ac:grpSpMkLst>
            <pc:docMk/>
            <pc:sldMk cId="1066167155" sldId="11078"/>
            <ac:grpSpMk id="3" creationId="{8D582329-EFDB-4882-9CD5-113C4B715B55}"/>
          </ac:grpSpMkLst>
        </pc:grpChg>
        <pc:grpChg chg="add mod">
          <ac:chgData name="Bob Ward" userId="6da7c2dd-8e2e-469f-a216-c384312e2a2d" providerId="ADAL" clId="{7456D453-1DA2-450D-B315-03827FADA8CF}" dt="2020-01-06T19:37:05.778" v="283" actId="164"/>
          <ac:grpSpMkLst>
            <pc:docMk/>
            <pc:sldMk cId="1066167155" sldId="11078"/>
            <ac:grpSpMk id="9" creationId="{14796399-B199-48B8-82C2-C35FE6E86124}"/>
          </ac:grpSpMkLst>
        </pc:grpChg>
        <pc:picChg chg="del">
          <ac:chgData name="Bob Ward" userId="6da7c2dd-8e2e-469f-a216-c384312e2a2d" providerId="ADAL" clId="{7456D453-1DA2-450D-B315-03827FADA8CF}" dt="2020-01-06T17:26:17.043" v="36" actId="478"/>
          <ac:picMkLst>
            <pc:docMk/>
            <pc:sldMk cId="1066167155" sldId="11078"/>
            <ac:picMk id="127" creationId="{EE4EAE2A-8502-46FF-870D-55BDA549CA67}"/>
          </ac:picMkLst>
        </pc:picChg>
        <pc:picChg chg="del">
          <ac:chgData name="Bob Ward" userId="6da7c2dd-8e2e-469f-a216-c384312e2a2d" providerId="ADAL" clId="{7456D453-1DA2-450D-B315-03827FADA8CF}" dt="2020-01-06T17:23:20.063" v="3" actId="478"/>
          <ac:picMkLst>
            <pc:docMk/>
            <pc:sldMk cId="1066167155" sldId="11078"/>
            <ac:picMk id="161" creationId="{A95670D9-1286-48AB-BEBA-B8C3E171B8E1}"/>
          </ac:picMkLst>
        </pc:picChg>
        <pc:picChg chg="del mod">
          <ac:chgData name="Bob Ward" userId="6da7c2dd-8e2e-469f-a216-c384312e2a2d" providerId="ADAL" clId="{7456D453-1DA2-450D-B315-03827FADA8CF}" dt="2020-01-06T17:26:15.226" v="35" actId="478"/>
          <ac:picMkLst>
            <pc:docMk/>
            <pc:sldMk cId="1066167155" sldId="11078"/>
            <ac:picMk id="190" creationId="{C4B08F7A-9CF9-4489-B53D-B10104B16881}"/>
          </ac:picMkLst>
        </pc:picChg>
        <pc:picChg chg="del">
          <ac:chgData name="Bob Ward" userId="6da7c2dd-8e2e-469f-a216-c384312e2a2d" providerId="ADAL" clId="{7456D453-1DA2-450D-B315-03827FADA8CF}" dt="2020-01-06T17:24:24.612" v="17" actId="478"/>
          <ac:picMkLst>
            <pc:docMk/>
            <pc:sldMk cId="1066167155" sldId="11078"/>
            <ac:picMk id="192" creationId="{A3794DA5-85E5-4762-AF8B-13CED3D2AD7C}"/>
          </ac:picMkLst>
        </pc:picChg>
        <pc:picChg chg="del">
          <ac:chgData name="Bob Ward" userId="6da7c2dd-8e2e-469f-a216-c384312e2a2d" providerId="ADAL" clId="{7456D453-1DA2-450D-B315-03827FADA8CF}" dt="2020-01-06T17:25:57.995" v="29" actId="478"/>
          <ac:picMkLst>
            <pc:docMk/>
            <pc:sldMk cId="1066167155" sldId="11078"/>
            <ac:picMk id="194" creationId="{46694294-2686-4EB3-9737-87D6F01E1061}"/>
          </ac:picMkLst>
        </pc:picChg>
        <pc:picChg chg="add mod">
          <ac:chgData name="Bob Ward" userId="6da7c2dd-8e2e-469f-a216-c384312e2a2d" providerId="ADAL" clId="{7456D453-1DA2-450D-B315-03827FADA8CF}" dt="2020-01-06T19:37:05.778" v="283" actId="164"/>
          <ac:picMkLst>
            <pc:docMk/>
            <pc:sldMk cId="1066167155" sldId="11078"/>
            <ac:picMk id="205" creationId="{B7CE82BD-533A-493B-B068-14610775DD24}"/>
          </ac:picMkLst>
        </pc:picChg>
        <pc:picChg chg="add mod">
          <ac:chgData name="Bob Ward" userId="6da7c2dd-8e2e-469f-a216-c384312e2a2d" providerId="ADAL" clId="{7456D453-1DA2-450D-B315-03827FADA8CF}" dt="2020-01-06T19:37:05.778" v="283" actId="164"/>
          <ac:picMkLst>
            <pc:docMk/>
            <pc:sldMk cId="1066167155" sldId="11078"/>
            <ac:picMk id="1026" creationId="{BA42C1E8-0ED6-47BA-951E-B9C0B7485968}"/>
          </ac:picMkLst>
        </pc:picChg>
        <pc:picChg chg="add del">
          <ac:chgData name="Bob Ward" userId="6da7c2dd-8e2e-469f-a216-c384312e2a2d" providerId="ADAL" clId="{7456D453-1DA2-450D-B315-03827FADA8CF}" dt="2020-01-06T17:23:53.083" v="7"/>
          <ac:picMkLst>
            <pc:docMk/>
            <pc:sldMk cId="1066167155" sldId="11078"/>
            <ac:picMk id="1028" creationId="{98F6D7EA-DFA2-4C49-8021-F9F3B7D0C306}"/>
          </ac:picMkLst>
        </pc:picChg>
        <pc:picChg chg="add del">
          <ac:chgData name="Bob Ward" userId="6da7c2dd-8e2e-469f-a216-c384312e2a2d" providerId="ADAL" clId="{7456D453-1DA2-450D-B315-03827FADA8CF}" dt="2020-01-06T17:24:01.934" v="9"/>
          <ac:picMkLst>
            <pc:docMk/>
            <pc:sldMk cId="1066167155" sldId="11078"/>
            <ac:picMk id="1030" creationId="{A00E04CF-8205-4A71-8FE9-43D4F75E33BD}"/>
          </ac:picMkLst>
        </pc:picChg>
        <pc:picChg chg="add del mod">
          <ac:chgData name="Bob Ward" userId="6da7c2dd-8e2e-469f-a216-c384312e2a2d" providerId="ADAL" clId="{7456D453-1DA2-450D-B315-03827FADA8CF}" dt="2020-01-06T17:29:26.834" v="70" actId="478"/>
          <ac:picMkLst>
            <pc:docMk/>
            <pc:sldMk cId="1066167155" sldId="11078"/>
            <ac:picMk id="1032" creationId="{10A079AB-5744-4E70-A834-CFFC8BFD4783}"/>
          </ac:picMkLst>
        </pc:picChg>
        <pc:picChg chg="add del">
          <ac:chgData name="Bob Ward" userId="6da7c2dd-8e2e-469f-a216-c384312e2a2d" providerId="ADAL" clId="{7456D453-1DA2-450D-B315-03827FADA8CF}" dt="2020-01-06T17:25:08.942" v="22"/>
          <ac:picMkLst>
            <pc:docMk/>
            <pc:sldMk cId="1066167155" sldId="11078"/>
            <ac:picMk id="1034" creationId="{D6140217-FFF3-47D7-A4F3-8C09F6037D22}"/>
          </ac:picMkLst>
        </pc:picChg>
        <pc:picChg chg="add del">
          <ac:chgData name="Bob Ward" userId="6da7c2dd-8e2e-469f-a216-c384312e2a2d" providerId="ADAL" clId="{7456D453-1DA2-450D-B315-03827FADA8CF}" dt="2020-01-06T17:25:30.685" v="24"/>
          <ac:picMkLst>
            <pc:docMk/>
            <pc:sldMk cId="1066167155" sldId="11078"/>
            <ac:picMk id="1036" creationId="{66774430-DDCF-4D72-B1C0-3BB988E7A966}"/>
          </ac:picMkLst>
        </pc:picChg>
        <pc:picChg chg="add mod">
          <ac:chgData name="Bob Ward" userId="6da7c2dd-8e2e-469f-a216-c384312e2a2d" providerId="ADAL" clId="{7456D453-1DA2-450D-B315-03827FADA8CF}" dt="2020-01-06T19:37:05.778" v="283" actId="164"/>
          <ac:picMkLst>
            <pc:docMk/>
            <pc:sldMk cId="1066167155" sldId="11078"/>
            <ac:picMk id="1038" creationId="{8C8AA283-281A-4CBB-808A-91EB5494FA8F}"/>
          </ac:picMkLst>
        </pc:picChg>
        <pc:picChg chg="add mod">
          <ac:chgData name="Bob Ward" userId="6da7c2dd-8e2e-469f-a216-c384312e2a2d" providerId="ADAL" clId="{7456D453-1DA2-450D-B315-03827FADA8CF}" dt="2020-01-06T19:37:05.778" v="283" actId="164"/>
          <ac:picMkLst>
            <pc:docMk/>
            <pc:sldMk cId="1066167155" sldId="11078"/>
            <ac:picMk id="1040" creationId="{899BFBB6-5303-4C48-832C-6AC2ED83865D}"/>
          </ac:picMkLst>
        </pc:picChg>
        <pc:picChg chg="add mod">
          <ac:chgData name="Bob Ward" userId="6da7c2dd-8e2e-469f-a216-c384312e2a2d" providerId="ADAL" clId="{7456D453-1DA2-450D-B315-03827FADA8CF}" dt="2020-01-06T19:37:05.778" v="283" actId="164"/>
          <ac:picMkLst>
            <pc:docMk/>
            <pc:sldMk cId="1066167155" sldId="11078"/>
            <ac:picMk id="1042" creationId="{3D871CD6-2F77-4569-B5BB-D088CACA7473}"/>
          </ac:picMkLst>
        </pc:picChg>
        <pc:picChg chg="add del">
          <ac:chgData name="Bob Ward" userId="6da7c2dd-8e2e-469f-a216-c384312e2a2d" providerId="ADAL" clId="{7456D453-1DA2-450D-B315-03827FADA8CF}" dt="2020-01-06T17:28:33.627" v="60"/>
          <ac:picMkLst>
            <pc:docMk/>
            <pc:sldMk cId="1066167155" sldId="11078"/>
            <ac:picMk id="1044" creationId="{56825B08-42BA-4A5C-8FC9-BFB9B37A7DFF}"/>
          </ac:picMkLst>
        </pc:picChg>
        <pc:picChg chg="add del">
          <ac:chgData name="Bob Ward" userId="6da7c2dd-8e2e-469f-a216-c384312e2a2d" providerId="ADAL" clId="{7456D453-1DA2-450D-B315-03827FADA8CF}" dt="2020-01-06T17:28:42.238" v="62"/>
          <ac:picMkLst>
            <pc:docMk/>
            <pc:sldMk cId="1066167155" sldId="11078"/>
            <ac:picMk id="1046" creationId="{DFAC0743-6599-4027-9DDE-C828C1AE378D}"/>
          </ac:picMkLst>
        </pc:picChg>
        <pc:picChg chg="add del">
          <ac:chgData name="Bob Ward" userId="6da7c2dd-8e2e-469f-a216-c384312e2a2d" providerId="ADAL" clId="{7456D453-1DA2-450D-B315-03827FADA8CF}" dt="2020-01-06T17:28:53.139" v="64"/>
          <ac:picMkLst>
            <pc:docMk/>
            <pc:sldMk cId="1066167155" sldId="11078"/>
            <ac:picMk id="1048" creationId="{E93A2F09-9E1D-4FAE-A73D-211C9B8ACBDF}"/>
          </ac:picMkLst>
        </pc:picChg>
        <pc:picChg chg="add del">
          <ac:chgData name="Bob Ward" userId="6da7c2dd-8e2e-469f-a216-c384312e2a2d" providerId="ADAL" clId="{7456D453-1DA2-450D-B315-03827FADA8CF}" dt="2020-01-06T17:29:03.818" v="66"/>
          <ac:picMkLst>
            <pc:docMk/>
            <pc:sldMk cId="1066167155" sldId="11078"/>
            <ac:picMk id="1050" creationId="{CCC42778-979B-4FE2-9558-72710DE0E7E0}"/>
          </ac:picMkLst>
        </pc:picChg>
        <pc:picChg chg="add del mod">
          <ac:chgData name="Bob Ward" userId="6da7c2dd-8e2e-469f-a216-c384312e2a2d" providerId="ADAL" clId="{7456D453-1DA2-450D-B315-03827FADA8CF}" dt="2020-01-06T19:37:05.778" v="283" actId="164"/>
          <ac:picMkLst>
            <pc:docMk/>
            <pc:sldMk cId="1066167155" sldId="11078"/>
            <ac:picMk id="1052" creationId="{A79C8102-0341-492A-855A-00335D8A5961}"/>
          </ac:picMkLst>
        </pc:picChg>
        <pc:picChg chg="add del">
          <ac:chgData name="Bob Ward" userId="6da7c2dd-8e2e-469f-a216-c384312e2a2d" providerId="ADAL" clId="{7456D453-1DA2-450D-B315-03827FADA8CF}" dt="2020-01-06T17:32:35.751" v="96"/>
          <ac:picMkLst>
            <pc:docMk/>
            <pc:sldMk cId="1066167155" sldId="11078"/>
            <ac:picMk id="1054" creationId="{884CC757-A8F2-452A-BE66-1900C18A029B}"/>
          </ac:picMkLst>
        </pc:picChg>
        <pc:picChg chg="add del">
          <ac:chgData name="Bob Ward" userId="6da7c2dd-8e2e-469f-a216-c384312e2a2d" providerId="ADAL" clId="{7456D453-1DA2-450D-B315-03827FADA8CF}" dt="2020-01-06T17:32:48.288" v="98"/>
          <ac:picMkLst>
            <pc:docMk/>
            <pc:sldMk cId="1066167155" sldId="11078"/>
            <ac:picMk id="1056" creationId="{A9A17A59-AB67-40AD-BCC9-0D189BA150E6}"/>
          </ac:picMkLst>
        </pc:picChg>
        <pc:picChg chg="add del">
          <ac:chgData name="Bob Ward" userId="6da7c2dd-8e2e-469f-a216-c384312e2a2d" providerId="ADAL" clId="{7456D453-1DA2-450D-B315-03827FADA8CF}" dt="2020-01-06T17:33:05.079" v="100"/>
          <ac:picMkLst>
            <pc:docMk/>
            <pc:sldMk cId="1066167155" sldId="11078"/>
            <ac:picMk id="1058" creationId="{986FEF32-8173-4AFE-971B-5D16336D5276}"/>
          </ac:picMkLst>
        </pc:picChg>
        <pc:picChg chg="add del">
          <ac:chgData name="Bob Ward" userId="6da7c2dd-8e2e-469f-a216-c384312e2a2d" providerId="ADAL" clId="{7456D453-1DA2-450D-B315-03827FADA8CF}" dt="2020-01-06T17:33:13.602" v="102"/>
          <ac:picMkLst>
            <pc:docMk/>
            <pc:sldMk cId="1066167155" sldId="11078"/>
            <ac:picMk id="1060" creationId="{F346D027-F5D5-4CF6-89B5-EB7B2C32C459}"/>
          </ac:picMkLst>
        </pc:picChg>
      </pc:sldChg>
      <pc:sldChg chg="addSp delSp modSp mod delAnim modAnim">
        <pc:chgData name="Bob Ward" userId="6da7c2dd-8e2e-469f-a216-c384312e2a2d" providerId="ADAL" clId="{7456D453-1DA2-450D-B315-03827FADA8CF}" dt="2020-01-06T19:41:51.703" v="300"/>
        <pc:sldMkLst>
          <pc:docMk/>
          <pc:sldMk cId="4157747561" sldId="11079"/>
        </pc:sldMkLst>
        <pc:spChg chg="mod">
          <ac:chgData name="Bob Ward" userId="6da7c2dd-8e2e-469f-a216-c384312e2a2d" providerId="ADAL" clId="{7456D453-1DA2-450D-B315-03827FADA8CF}" dt="2020-01-06T17:51:34.131" v="135" actId="1076"/>
          <ac:spMkLst>
            <pc:docMk/>
            <pc:sldMk cId="4157747561" sldId="11079"/>
            <ac:spMk id="37" creationId="{C29B2F16-8F2F-4DFA-B4DD-D0B4E4449B24}"/>
          </ac:spMkLst>
        </pc:spChg>
        <pc:spChg chg="mod">
          <ac:chgData name="Bob Ward" userId="6da7c2dd-8e2e-469f-a216-c384312e2a2d" providerId="ADAL" clId="{7456D453-1DA2-450D-B315-03827FADA8CF}" dt="2020-01-06T17:51:31.578" v="134" actId="1076"/>
          <ac:spMkLst>
            <pc:docMk/>
            <pc:sldMk cId="4157747561" sldId="11079"/>
            <ac:spMk id="55" creationId="{85181A3D-A9D2-4B0E-8C1E-07A4C8BE7910}"/>
          </ac:spMkLst>
        </pc:spChg>
        <pc:spChg chg="del">
          <ac:chgData name="Bob Ward" userId="6da7c2dd-8e2e-469f-a216-c384312e2a2d" providerId="ADAL" clId="{7456D453-1DA2-450D-B315-03827FADA8CF}" dt="2020-01-06T17:50:41.967" v="121" actId="478"/>
          <ac:spMkLst>
            <pc:docMk/>
            <pc:sldMk cId="4157747561" sldId="11079"/>
            <ac:spMk id="65" creationId="{31DD0B58-AFC2-4F5A-8FA6-221E3F3A68B0}"/>
          </ac:spMkLst>
        </pc:spChg>
        <pc:spChg chg="mod">
          <ac:chgData name="Bob Ward" userId="6da7c2dd-8e2e-469f-a216-c384312e2a2d" providerId="ADAL" clId="{7456D453-1DA2-450D-B315-03827FADA8CF}" dt="2020-01-06T19:40:01.038" v="288" actId="1076"/>
          <ac:spMkLst>
            <pc:docMk/>
            <pc:sldMk cId="4157747561" sldId="11079"/>
            <ac:spMk id="69" creationId="{AE1F4FA6-32DA-437C-9FD0-279DB40E5F03}"/>
          </ac:spMkLst>
        </pc:spChg>
        <pc:spChg chg="del">
          <ac:chgData name="Bob Ward" userId="6da7c2dd-8e2e-469f-a216-c384312e2a2d" providerId="ADAL" clId="{7456D453-1DA2-450D-B315-03827FADA8CF}" dt="2020-01-06T17:51:10.152" v="127" actId="478"/>
          <ac:spMkLst>
            <pc:docMk/>
            <pc:sldMk cId="4157747561" sldId="11079"/>
            <ac:spMk id="88" creationId="{16A6D0D0-C0D7-411C-93B5-F45AA4BA22F5}"/>
          </ac:spMkLst>
        </pc:spChg>
        <pc:grpChg chg="add mod">
          <ac:chgData name="Bob Ward" userId="6da7c2dd-8e2e-469f-a216-c384312e2a2d" providerId="ADAL" clId="{7456D453-1DA2-450D-B315-03827FADA8CF}" dt="2020-01-06T19:40:52.844" v="292" actId="164"/>
          <ac:grpSpMkLst>
            <pc:docMk/>
            <pc:sldMk cId="4157747561" sldId="11079"/>
            <ac:grpSpMk id="2" creationId="{EF2F40F8-31F6-4A15-9AF5-13800C0B2FDC}"/>
          </ac:grpSpMkLst>
        </pc:grpChg>
        <pc:grpChg chg="add mod">
          <ac:chgData name="Bob Ward" userId="6da7c2dd-8e2e-469f-a216-c384312e2a2d" providerId="ADAL" clId="{7456D453-1DA2-450D-B315-03827FADA8CF}" dt="2020-01-06T19:41:39.271" v="296" actId="164"/>
          <ac:grpSpMkLst>
            <pc:docMk/>
            <pc:sldMk cId="4157747561" sldId="11079"/>
            <ac:grpSpMk id="3" creationId="{B48F76E6-9C37-4D20-A92A-124FA7C851DD}"/>
          </ac:grpSpMkLst>
        </pc:grpChg>
        <pc:grpChg chg="add del mod">
          <ac:chgData name="Bob Ward" userId="6da7c2dd-8e2e-469f-a216-c384312e2a2d" providerId="ADAL" clId="{7456D453-1DA2-450D-B315-03827FADA8CF}" dt="2020-01-06T19:41:39.271" v="296" actId="164"/>
          <ac:grpSpMkLst>
            <pc:docMk/>
            <pc:sldMk cId="4157747561" sldId="11079"/>
            <ac:grpSpMk id="95" creationId="{14DAB74D-42E7-634E-9CA9-AF228DE024D9}"/>
          </ac:grpSpMkLst>
        </pc:grpChg>
        <pc:picChg chg="mod">
          <ac:chgData name="Bob Ward" userId="6da7c2dd-8e2e-469f-a216-c384312e2a2d" providerId="ADAL" clId="{7456D453-1DA2-450D-B315-03827FADA8CF}" dt="2020-01-06T17:51:38.873" v="136" actId="1076"/>
          <ac:picMkLst>
            <pc:docMk/>
            <pc:sldMk cId="4157747561" sldId="11079"/>
            <ac:picMk id="29" creationId="{44842DE9-6A21-43F5-8253-BD8BD97582D2}"/>
          </ac:picMkLst>
        </pc:picChg>
        <pc:picChg chg="mod">
          <ac:chgData name="Bob Ward" userId="6da7c2dd-8e2e-469f-a216-c384312e2a2d" providerId="ADAL" clId="{7456D453-1DA2-450D-B315-03827FADA8CF}" dt="2020-01-06T17:50:51.803" v="124" actId="1076"/>
          <ac:picMkLst>
            <pc:docMk/>
            <pc:sldMk cId="4157747561" sldId="11079"/>
            <ac:picMk id="30" creationId="{4219C735-F198-467A-8B9D-A7F1EBADE085}"/>
          </ac:picMkLst>
        </pc:picChg>
        <pc:picChg chg="del">
          <ac:chgData name="Bob Ward" userId="6da7c2dd-8e2e-469f-a216-c384312e2a2d" providerId="ADAL" clId="{7456D453-1DA2-450D-B315-03827FADA8CF}" dt="2020-01-06T17:50:12.115" v="114" actId="478"/>
          <ac:picMkLst>
            <pc:docMk/>
            <pc:sldMk cId="4157747561" sldId="11079"/>
            <ac:picMk id="34" creationId="{6B82CC1D-782D-4C91-A5E8-F90CD36FCE30}"/>
          </ac:picMkLst>
        </pc:picChg>
        <pc:picChg chg="add mod">
          <ac:chgData name="Bob Ward" userId="6da7c2dd-8e2e-469f-a216-c384312e2a2d" providerId="ADAL" clId="{7456D453-1DA2-450D-B315-03827FADA8CF}" dt="2020-01-06T19:41:39.271" v="296" actId="164"/>
          <ac:picMkLst>
            <pc:docMk/>
            <pc:sldMk cId="4157747561" sldId="11079"/>
            <ac:picMk id="89" creationId="{BF0AAA05-10BE-4734-B020-2ACACD3C653E}"/>
          </ac:picMkLst>
        </pc:picChg>
        <pc:picChg chg="add mod">
          <ac:chgData name="Bob Ward" userId="6da7c2dd-8e2e-469f-a216-c384312e2a2d" providerId="ADAL" clId="{7456D453-1DA2-450D-B315-03827FADA8CF}" dt="2020-01-06T19:41:39.271" v="296" actId="164"/>
          <ac:picMkLst>
            <pc:docMk/>
            <pc:sldMk cId="4157747561" sldId="11079"/>
            <ac:picMk id="90" creationId="{B32B7829-6BF9-4DBA-8894-98417D54915F}"/>
          </ac:picMkLst>
        </pc:picChg>
        <pc:picChg chg="add del">
          <ac:chgData name="Bob Ward" userId="6da7c2dd-8e2e-469f-a216-c384312e2a2d" providerId="ADAL" clId="{7456D453-1DA2-450D-B315-03827FADA8CF}" dt="2020-01-06T17:50:39.349" v="120" actId="478"/>
          <ac:picMkLst>
            <pc:docMk/>
            <pc:sldMk cId="4157747561" sldId="11079"/>
            <ac:picMk id="109" creationId="{CA1160B2-F542-4863-ABE6-A0B440C8F71B}"/>
          </ac:picMkLst>
        </pc:picChg>
      </pc:sldChg>
    </pc:docChg>
  </pc:docChgLst>
  <pc:docChgLst>
    <pc:chgData name="Bob Ward" userId="6da7c2dd-8e2e-469f-a216-c384312e2a2d" providerId="ADAL" clId="{48086A61-01F5-4065-BC33-2EB7EF7F53C2}"/>
    <pc:docChg chg="custSel modSld">
      <pc:chgData name="Bob Ward" userId="6da7c2dd-8e2e-469f-a216-c384312e2a2d" providerId="ADAL" clId="{48086A61-01F5-4065-BC33-2EB7EF7F53C2}" dt="2020-06-16T21:54:07.373" v="503" actId="14100"/>
      <pc:docMkLst>
        <pc:docMk/>
      </pc:docMkLst>
      <pc:sldChg chg="delSp modSp mod delAnim">
        <pc:chgData name="Bob Ward" userId="6da7c2dd-8e2e-469f-a216-c384312e2a2d" providerId="ADAL" clId="{48086A61-01F5-4065-BC33-2EB7EF7F53C2}" dt="2020-06-16T21:54:07.373" v="503" actId="14100"/>
        <pc:sldMkLst>
          <pc:docMk/>
          <pc:sldMk cId="3138266017" sldId="11082"/>
        </pc:sldMkLst>
        <pc:spChg chg="del">
          <ac:chgData name="Bob Ward" userId="6da7c2dd-8e2e-469f-a216-c384312e2a2d" providerId="ADAL" clId="{48086A61-01F5-4065-BC33-2EB7EF7F53C2}" dt="2020-06-16T21:53:55.754" v="502" actId="478"/>
          <ac:spMkLst>
            <pc:docMk/>
            <pc:sldMk cId="3138266017" sldId="11082"/>
            <ac:spMk id="17" creationId="{8285A5AF-F64F-423C-9484-932D790496C3}"/>
          </ac:spMkLst>
        </pc:spChg>
        <pc:spChg chg="mod">
          <ac:chgData name="Bob Ward" userId="6da7c2dd-8e2e-469f-a216-c384312e2a2d" providerId="ADAL" clId="{48086A61-01F5-4065-BC33-2EB7EF7F53C2}" dt="2020-06-16T21:54:07.373" v="503" actId="14100"/>
          <ac:spMkLst>
            <pc:docMk/>
            <pc:sldMk cId="3138266017" sldId="11082"/>
            <ac:spMk id="19" creationId="{8DE6FA33-DB01-48BE-ACCA-7E7FB82A7D1D}"/>
          </ac:spMkLst>
        </pc:spChg>
        <pc:spChg chg="mod">
          <ac:chgData name="Bob Ward" userId="6da7c2dd-8e2e-469f-a216-c384312e2a2d" providerId="ADAL" clId="{48086A61-01F5-4065-BC33-2EB7EF7F53C2}" dt="2020-06-15T19:11:45.904" v="98" actId="5793"/>
          <ac:spMkLst>
            <pc:docMk/>
            <pc:sldMk cId="3138266017" sldId="11082"/>
            <ac:spMk id="27" creationId="{E28A6AD7-106D-44B4-8330-ADB1B3A91EE4}"/>
          </ac:spMkLst>
        </pc:spChg>
        <pc:spChg chg="mod">
          <ac:chgData name="Bob Ward" userId="6da7c2dd-8e2e-469f-a216-c384312e2a2d" providerId="ADAL" clId="{48086A61-01F5-4065-BC33-2EB7EF7F53C2}" dt="2020-06-15T19:14:11.026" v="106" actId="20577"/>
          <ac:spMkLst>
            <pc:docMk/>
            <pc:sldMk cId="3138266017" sldId="11082"/>
            <ac:spMk id="36" creationId="{3E099BF4-D6F6-4BA8-A1D8-26CEC4E0AFB2}"/>
          </ac:spMkLst>
        </pc:spChg>
      </pc:sldChg>
      <pc:sldChg chg="modNotesTx">
        <pc:chgData name="Bob Ward" userId="6da7c2dd-8e2e-469f-a216-c384312e2a2d" providerId="ADAL" clId="{48086A61-01F5-4065-BC33-2EB7EF7F53C2}" dt="2020-06-15T19:29:54.767" v="501" actId="20577"/>
        <pc:sldMkLst>
          <pc:docMk/>
          <pc:sldMk cId="3544456158" sldId="11084"/>
        </pc:sldMkLst>
      </pc:sldChg>
      <pc:sldChg chg="modSp modAnim">
        <pc:chgData name="Bob Ward" userId="6da7c2dd-8e2e-469f-a216-c384312e2a2d" providerId="ADAL" clId="{48086A61-01F5-4065-BC33-2EB7EF7F53C2}" dt="2020-06-15T19:27:26.606" v="442" actId="20577"/>
        <pc:sldMkLst>
          <pc:docMk/>
          <pc:sldMk cId="1330581106" sldId="11085"/>
        </pc:sldMkLst>
        <pc:spChg chg="mod">
          <ac:chgData name="Bob Ward" userId="6da7c2dd-8e2e-469f-a216-c384312e2a2d" providerId="ADAL" clId="{48086A61-01F5-4065-BC33-2EB7EF7F53C2}" dt="2020-06-15T19:27:26.606" v="442" actId="20577"/>
          <ac:spMkLst>
            <pc:docMk/>
            <pc:sldMk cId="1330581106" sldId="11085"/>
            <ac:spMk id="3" creationId="{F6CFFB18-DC27-4B0B-8EBC-E8F92CCC5BE3}"/>
          </ac:spMkLst>
        </pc:spChg>
      </pc:sldChg>
      <pc:sldChg chg="modSp">
        <pc:chgData name="Bob Ward" userId="6da7c2dd-8e2e-469f-a216-c384312e2a2d" providerId="ADAL" clId="{48086A61-01F5-4065-BC33-2EB7EF7F53C2}" dt="2020-06-15T19:17:27.441" v="126" actId="20577"/>
        <pc:sldMkLst>
          <pc:docMk/>
          <pc:sldMk cId="124316265" sldId="11086"/>
        </pc:sldMkLst>
        <pc:graphicFrameChg chg="mod">
          <ac:chgData name="Bob Ward" userId="6da7c2dd-8e2e-469f-a216-c384312e2a2d" providerId="ADAL" clId="{48086A61-01F5-4065-BC33-2EB7EF7F53C2}" dt="2020-06-15T19:17:27.441" v="126" actId="20577"/>
          <ac:graphicFrameMkLst>
            <pc:docMk/>
            <pc:sldMk cId="124316265" sldId="11086"/>
            <ac:graphicFrameMk id="4" creationId="{F2A7E133-2262-418C-9E70-93CE59E3242A}"/>
          </ac:graphicFrameMkLst>
        </pc:graphicFrameChg>
      </pc:sldChg>
      <pc:sldChg chg="modNotesTx">
        <pc:chgData name="Bob Ward" userId="6da7c2dd-8e2e-469f-a216-c384312e2a2d" providerId="ADAL" clId="{48086A61-01F5-4065-BC33-2EB7EF7F53C2}" dt="2020-06-15T19:22:47.626" v="330" actId="20577"/>
        <pc:sldMkLst>
          <pc:docMk/>
          <pc:sldMk cId="1183349967" sldId="11087"/>
        </pc:sldMkLst>
      </pc:sldChg>
      <pc:sldChg chg="modSp">
        <pc:chgData name="Bob Ward" userId="6da7c2dd-8e2e-469f-a216-c384312e2a2d" providerId="ADAL" clId="{48086A61-01F5-4065-BC33-2EB7EF7F53C2}" dt="2020-06-15T19:26:25.393" v="368" actId="20577"/>
        <pc:sldMkLst>
          <pc:docMk/>
          <pc:sldMk cId="1048401006" sldId="11092"/>
        </pc:sldMkLst>
        <pc:graphicFrameChg chg="mod">
          <ac:chgData name="Bob Ward" userId="6da7c2dd-8e2e-469f-a216-c384312e2a2d" providerId="ADAL" clId="{48086A61-01F5-4065-BC33-2EB7EF7F53C2}" dt="2020-06-15T19:26:25.393" v="368" actId="20577"/>
          <ac:graphicFrameMkLst>
            <pc:docMk/>
            <pc:sldMk cId="1048401006" sldId="11092"/>
            <ac:graphicFrameMk id="5" creationId="{0AE997A2-47DE-48EA-82B4-7404414CCE2F}"/>
          </ac:graphicFrameMkLst>
        </pc:graphicFrameChg>
      </pc:sldChg>
      <pc:sldChg chg="modSp">
        <pc:chgData name="Bob Ward" userId="6da7c2dd-8e2e-469f-a216-c384312e2a2d" providerId="ADAL" clId="{48086A61-01F5-4065-BC33-2EB7EF7F53C2}" dt="2020-06-15T19:16:47.688" v="107" actId="20577"/>
        <pc:sldMkLst>
          <pc:docMk/>
          <pc:sldMk cId="1845390758" sldId="11095"/>
        </pc:sldMkLst>
        <pc:graphicFrameChg chg="mod">
          <ac:chgData name="Bob Ward" userId="6da7c2dd-8e2e-469f-a216-c384312e2a2d" providerId="ADAL" clId="{48086A61-01F5-4065-BC33-2EB7EF7F53C2}" dt="2020-06-15T19:16:47.688" v="107" actId="20577"/>
          <ac:graphicFrameMkLst>
            <pc:docMk/>
            <pc:sldMk cId="1845390758" sldId="11095"/>
            <ac:graphicFrameMk id="10" creationId="{56F5EF48-6D96-4304-A0F5-BCB71851340D}"/>
          </ac:graphicFrameMkLst>
        </pc:graphicFrameChg>
      </pc:sldChg>
    </pc:docChg>
  </pc:docChgLst>
  <pc:docChgLst>
    <pc:chgData name="Bob Ward" userId="6da7c2dd-8e2e-469f-a216-c384312e2a2d" providerId="ADAL" clId="{13FD917D-5A6C-420C-980B-7B3A645E48DC}"/>
    <pc:docChg chg="addSld delSld modSld modSection">
      <pc:chgData name="Bob Ward" userId="6da7c2dd-8e2e-469f-a216-c384312e2a2d" providerId="ADAL" clId="{13FD917D-5A6C-420C-980B-7B3A645E48DC}" dt="2019-12-03T16:58:34.149" v="316" actId="729"/>
      <pc:docMkLst>
        <pc:docMk/>
      </pc:docMkLst>
      <pc:sldChg chg="modSp modNotesTx">
        <pc:chgData name="Bob Ward" userId="6da7c2dd-8e2e-469f-a216-c384312e2a2d" providerId="ADAL" clId="{13FD917D-5A6C-420C-980B-7B3A645E48DC}" dt="2019-11-01T23:36:06.009" v="179" actId="6549"/>
        <pc:sldMkLst>
          <pc:docMk/>
          <pc:sldMk cId="479970809" sldId="321"/>
        </pc:sldMkLst>
        <pc:spChg chg="mod">
          <ac:chgData name="Bob Ward" userId="6da7c2dd-8e2e-469f-a216-c384312e2a2d" providerId="ADAL" clId="{13FD917D-5A6C-420C-980B-7B3A645E48DC}" dt="2019-11-01T23:36:06.009" v="179" actId="6549"/>
          <ac:spMkLst>
            <pc:docMk/>
            <pc:sldMk cId="479970809" sldId="321"/>
            <ac:spMk id="62" creationId="{F532852F-D649-4A5C-BE35-3C2C2FFD4FD5}"/>
          </ac:spMkLst>
        </pc:spChg>
      </pc:sldChg>
      <pc:sldChg chg="modSp">
        <pc:chgData name="Bob Ward" userId="6da7c2dd-8e2e-469f-a216-c384312e2a2d" providerId="ADAL" clId="{13FD917D-5A6C-420C-980B-7B3A645E48DC}" dt="2019-11-01T22:08:23.141" v="30" actId="1076"/>
        <pc:sldMkLst>
          <pc:docMk/>
          <pc:sldMk cId="876758119" sldId="8364"/>
        </pc:sldMkLst>
        <pc:spChg chg="mod">
          <ac:chgData name="Bob Ward" userId="6da7c2dd-8e2e-469f-a216-c384312e2a2d" providerId="ADAL" clId="{13FD917D-5A6C-420C-980B-7B3A645E48DC}" dt="2019-11-01T22:08:23.141" v="30" actId="1076"/>
          <ac:spMkLst>
            <pc:docMk/>
            <pc:sldMk cId="876758119" sldId="8364"/>
            <ac:spMk id="37" creationId="{1E2B5470-8670-474F-BE47-B3A6D2B09717}"/>
          </ac:spMkLst>
        </pc:spChg>
        <pc:spChg chg="mod">
          <ac:chgData name="Bob Ward" userId="6da7c2dd-8e2e-469f-a216-c384312e2a2d" providerId="ADAL" clId="{13FD917D-5A6C-420C-980B-7B3A645E48DC}" dt="2019-11-01T22:08:14.013" v="28" actId="1076"/>
          <ac:spMkLst>
            <pc:docMk/>
            <pc:sldMk cId="876758119" sldId="8364"/>
            <ac:spMk id="134" creationId="{9059DD72-E8A5-4E3C-B41F-C121976B41C1}"/>
          </ac:spMkLst>
        </pc:spChg>
        <pc:grpChg chg="mod">
          <ac:chgData name="Bob Ward" userId="6da7c2dd-8e2e-469f-a216-c384312e2a2d" providerId="ADAL" clId="{13FD917D-5A6C-420C-980B-7B3A645E48DC}" dt="2019-11-01T22:08:18.371" v="29" actId="1076"/>
          <ac:grpSpMkLst>
            <pc:docMk/>
            <pc:sldMk cId="876758119" sldId="8364"/>
            <ac:grpSpMk id="38" creationId="{76E82982-B799-4F82-A3EE-3A2CE2899098}"/>
          </ac:grpSpMkLst>
        </pc:grpChg>
        <pc:grpChg chg="mod">
          <ac:chgData name="Bob Ward" userId="6da7c2dd-8e2e-469f-a216-c384312e2a2d" providerId="ADAL" clId="{13FD917D-5A6C-420C-980B-7B3A645E48DC}" dt="2019-11-01T22:08:18.371" v="29" actId="1076"/>
          <ac:grpSpMkLst>
            <pc:docMk/>
            <pc:sldMk cId="876758119" sldId="8364"/>
            <ac:grpSpMk id="51" creationId="{F9AA4FC1-F66A-4B78-BBB0-F0AE41CFB02E}"/>
          </ac:grpSpMkLst>
        </pc:grpChg>
        <pc:grpChg chg="mod">
          <ac:chgData name="Bob Ward" userId="6da7c2dd-8e2e-469f-a216-c384312e2a2d" providerId="ADAL" clId="{13FD917D-5A6C-420C-980B-7B3A645E48DC}" dt="2019-11-01T22:08:18.371" v="29" actId="1076"/>
          <ac:grpSpMkLst>
            <pc:docMk/>
            <pc:sldMk cId="876758119" sldId="8364"/>
            <ac:grpSpMk id="52" creationId="{6DF7F950-6D7B-4E5B-A6AE-C9E681493FF6}"/>
          </ac:grpSpMkLst>
        </pc:grpChg>
        <pc:grpChg chg="mod">
          <ac:chgData name="Bob Ward" userId="6da7c2dd-8e2e-469f-a216-c384312e2a2d" providerId="ADAL" clId="{13FD917D-5A6C-420C-980B-7B3A645E48DC}" dt="2019-11-01T22:08:18.371" v="29" actId="1076"/>
          <ac:grpSpMkLst>
            <pc:docMk/>
            <pc:sldMk cId="876758119" sldId="8364"/>
            <ac:grpSpMk id="53" creationId="{C7FA20CF-2175-4903-99B6-56860588520F}"/>
          </ac:grpSpMkLst>
        </pc:grpChg>
      </pc:sldChg>
      <pc:sldChg chg="modSp mod">
        <pc:chgData name="Bob Ward" userId="6da7c2dd-8e2e-469f-a216-c384312e2a2d" providerId="ADAL" clId="{13FD917D-5A6C-420C-980B-7B3A645E48DC}" dt="2019-12-03T15:42:40.699" v="313" actId="20577"/>
        <pc:sldMkLst>
          <pc:docMk/>
          <pc:sldMk cId="1128700470" sldId="8371"/>
        </pc:sldMkLst>
        <pc:spChg chg="mod">
          <ac:chgData name="Bob Ward" userId="6da7c2dd-8e2e-469f-a216-c384312e2a2d" providerId="ADAL" clId="{13FD917D-5A6C-420C-980B-7B3A645E48DC}" dt="2019-12-03T15:42:40.699" v="313" actId="20577"/>
          <ac:spMkLst>
            <pc:docMk/>
            <pc:sldMk cId="1128700470" sldId="8371"/>
            <ac:spMk id="3" creationId="{8786CE64-9D9D-4562-BAAE-C606621A822B}"/>
          </ac:spMkLst>
        </pc:spChg>
      </pc:sldChg>
      <pc:sldChg chg="del">
        <pc:chgData name="Bob Ward" userId="6da7c2dd-8e2e-469f-a216-c384312e2a2d" providerId="ADAL" clId="{13FD917D-5A6C-420C-980B-7B3A645E48DC}" dt="2019-11-03T17:24:13.262" v="183" actId="47"/>
        <pc:sldMkLst>
          <pc:docMk/>
          <pc:sldMk cId="1161454679" sldId="11064"/>
        </pc:sldMkLst>
      </pc:sldChg>
      <pc:sldChg chg="modSp">
        <pc:chgData name="Bob Ward" userId="6da7c2dd-8e2e-469f-a216-c384312e2a2d" providerId="ADAL" clId="{13FD917D-5A6C-420C-980B-7B3A645E48DC}" dt="2019-11-01T15:26:51.336" v="23" actId="20577"/>
        <pc:sldMkLst>
          <pc:docMk/>
          <pc:sldMk cId="3369362549" sldId="11073"/>
        </pc:sldMkLst>
        <pc:spChg chg="mod">
          <ac:chgData name="Bob Ward" userId="6da7c2dd-8e2e-469f-a216-c384312e2a2d" providerId="ADAL" clId="{13FD917D-5A6C-420C-980B-7B3A645E48DC}" dt="2019-11-01T15:24:47.122" v="5" actId="14100"/>
          <ac:spMkLst>
            <pc:docMk/>
            <pc:sldMk cId="3369362549" sldId="11073"/>
            <ac:spMk id="2" creationId="{C0DBF0CD-7BD2-4799-B585-16222E79A35D}"/>
          </ac:spMkLst>
        </pc:spChg>
        <pc:spChg chg="mod">
          <ac:chgData name="Bob Ward" userId="6da7c2dd-8e2e-469f-a216-c384312e2a2d" providerId="ADAL" clId="{13FD917D-5A6C-420C-980B-7B3A645E48DC}" dt="2019-11-01T15:26:51.336" v="23" actId="20577"/>
          <ac:spMkLst>
            <pc:docMk/>
            <pc:sldMk cId="3369362549" sldId="11073"/>
            <ac:spMk id="3" creationId="{39AE04EA-BB0D-49A2-B214-A8D6FAD894B0}"/>
          </ac:spMkLst>
        </pc:spChg>
      </pc:sldChg>
      <pc:sldChg chg="mod modShow">
        <pc:chgData name="Bob Ward" userId="6da7c2dd-8e2e-469f-a216-c384312e2a2d" providerId="ADAL" clId="{13FD917D-5A6C-420C-980B-7B3A645E48DC}" dt="2019-12-03T16:58:34.149" v="316" actId="729"/>
        <pc:sldMkLst>
          <pc:docMk/>
          <pc:sldMk cId="70616408" sldId="11076"/>
        </pc:sldMkLst>
      </pc:sldChg>
      <pc:sldChg chg="modSp">
        <pc:chgData name="Bob Ward" userId="6da7c2dd-8e2e-469f-a216-c384312e2a2d" providerId="ADAL" clId="{13FD917D-5A6C-420C-980B-7B3A645E48DC}" dt="2019-11-01T15:23:12.165" v="3" actId="6549"/>
        <pc:sldMkLst>
          <pc:docMk/>
          <pc:sldMk cId="1066167155" sldId="11078"/>
        </pc:sldMkLst>
        <pc:spChg chg="mod">
          <ac:chgData name="Bob Ward" userId="6da7c2dd-8e2e-469f-a216-c384312e2a2d" providerId="ADAL" clId="{13FD917D-5A6C-420C-980B-7B3A645E48DC}" dt="2019-11-01T15:23:12.165" v="3" actId="6549"/>
          <ac:spMkLst>
            <pc:docMk/>
            <pc:sldMk cId="1066167155" sldId="11078"/>
            <ac:spMk id="176" creationId="{8523F185-D300-474D-8F8E-D07C44681EF6}"/>
          </ac:spMkLst>
        </pc:spChg>
      </pc:sldChg>
      <pc:sldChg chg="mod modShow">
        <pc:chgData name="Bob Ward" userId="6da7c2dd-8e2e-469f-a216-c384312e2a2d" providerId="ADAL" clId="{13FD917D-5A6C-420C-980B-7B3A645E48DC}" dt="2019-12-03T16:54:52.464" v="314" actId="729"/>
        <pc:sldMkLst>
          <pc:docMk/>
          <pc:sldMk cId="4157747561" sldId="11079"/>
        </pc:sldMkLst>
      </pc:sldChg>
      <pc:sldChg chg="modSp add mod modShow">
        <pc:chgData name="Bob Ward" userId="6da7c2dd-8e2e-469f-a216-c384312e2a2d" providerId="ADAL" clId="{13FD917D-5A6C-420C-980B-7B3A645E48DC}" dt="2019-12-03T16:55:36.218" v="315" actId="729"/>
        <pc:sldMkLst>
          <pc:docMk/>
          <pc:sldMk cId="1744333151" sldId="11080"/>
        </pc:sldMkLst>
        <pc:spChg chg="mod">
          <ac:chgData name="Bob Ward" userId="6da7c2dd-8e2e-469f-a216-c384312e2a2d" providerId="ADAL" clId="{13FD917D-5A6C-420C-980B-7B3A645E48DC}" dt="2019-11-03T17:24:18.054" v="184" actId="14100"/>
          <ac:spMkLst>
            <pc:docMk/>
            <pc:sldMk cId="1744333151" sldId="11080"/>
            <ac:spMk id="108" creationId="{516D1ACE-D0E0-496A-954E-A96784C96ACE}"/>
          </ac:spMkLst>
        </pc:spChg>
      </pc:sldChg>
      <pc:sldChg chg="add del">
        <pc:chgData name="Bob Ward" userId="6da7c2dd-8e2e-469f-a216-c384312e2a2d" providerId="ADAL" clId="{13FD917D-5A6C-420C-980B-7B3A645E48DC}" dt="2019-11-03T17:23:59.713" v="181"/>
        <pc:sldMkLst>
          <pc:docMk/>
          <pc:sldMk cId="3143299907" sldId="110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ADC49-A578-4046-B23D-BC784E9B4A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ED10F-7188-4F5A-8A65-5F5B53596FD5}">
      <dgm:prSet/>
      <dgm:spPr/>
      <dgm:t>
        <a:bodyPr/>
        <a:lstStyle/>
        <a:p>
          <a:pPr rtl="0"/>
          <a:r>
            <a:rPr lang="en-US" b="1" dirty="0"/>
            <a:t>Memory Model</a:t>
          </a:r>
          <a:endParaRPr lang="en-US" dirty="0"/>
        </a:p>
      </dgm:t>
    </dgm:pt>
    <dgm:pt modelId="{CC62D2B0-D4C1-456F-86AF-F7075B14A41A}" type="parTrans" cxnId="{1C72B90D-5D82-4B1F-BA8D-796E43A14A2C}">
      <dgm:prSet/>
      <dgm:spPr/>
      <dgm:t>
        <a:bodyPr/>
        <a:lstStyle/>
        <a:p>
          <a:endParaRPr lang="en-US"/>
        </a:p>
      </dgm:t>
    </dgm:pt>
    <dgm:pt modelId="{44F1253C-EFF4-4448-B479-857084A2E2A3}" type="sibTrans" cxnId="{1C72B90D-5D82-4B1F-BA8D-796E43A14A2C}">
      <dgm:prSet/>
      <dgm:spPr/>
      <dgm:t>
        <a:bodyPr/>
        <a:lstStyle/>
        <a:p>
          <a:endParaRPr lang="en-US"/>
        </a:p>
      </dgm:t>
    </dgm:pt>
    <dgm:pt modelId="{9C4C0873-3877-4DA5-B601-FA1B4367B26F}">
      <dgm:prSet/>
      <dgm:spPr/>
      <dgm:t>
        <a:bodyPr/>
        <a:lstStyle/>
        <a:p>
          <a:pPr rtl="0"/>
          <a:r>
            <a:rPr lang="en-US" b="1" dirty="0"/>
            <a:t>Conventional</a:t>
          </a:r>
          <a:r>
            <a:rPr lang="en-US" b="0" dirty="0"/>
            <a:t> – Default</a:t>
          </a:r>
          <a:endParaRPr lang="en-US" dirty="0"/>
        </a:p>
      </dgm:t>
    </dgm:pt>
    <dgm:pt modelId="{A411ECD8-9374-4DE2-9F28-C0242690401F}" type="parTrans" cxnId="{C22564E3-A9DA-4A3B-BCD9-C4BCFAF019EC}">
      <dgm:prSet/>
      <dgm:spPr/>
      <dgm:t>
        <a:bodyPr/>
        <a:lstStyle/>
        <a:p>
          <a:endParaRPr lang="en-US"/>
        </a:p>
      </dgm:t>
    </dgm:pt>
    <dgm:pt modelId="{D1574A43-E5C8-4BBD-ACC4-8B56CA0FC91B}" type="sibTrans" cxnId="{C22564E3-A9DA-4A3B-BCD9-C4BCFAF019EC}">
      <dgm:prSet/>
      <dgm:spPr/>
      <dgm:t>
        <a:bodyPr/>
        <a:lstStyle/>
        <a:p>
          <a:endParaRPr lang="en-US"/>
        </a:p>
      </dgm:t>
    </dgm:pt>
    <dgm:pt modelId="{7F637DD4-AA95-4B21-B3E2-25B1A95AD289}">
      <dgm:prSet/>
      <dgm:spPr/>
      <dgm:t>
        <a:bodyPr/>
        <a:lstStyle/>
        <a:p>
          <a:pPr rtl="0"/>
          <a:r>
            <a:rPr lang="en-US" b="1" dirty="0"/>
            <a:t>Locked Pages </a:t>
          </a:r>
          <a:r>
            <a:rPr lang="en-US" b="0" dirty="0"/>
            <a:t>– Std/EE and “Locked Pages in Memory” privilege.</a:t>
          </a:r>
          <a:endParaRPr lang="en-US" dirty="0"/>
        </a:p>
      </dgm:t>
    </dgm:pt>
    <dgm:pt modelId="{04790B73-90E2-4513-AA7A-F09B38A83229}" type="parTrans" cxnId="{87FAAEC1-70FA-4E4A-B33B-9CA37B543B53}">
      <dgm:prSet/>
      <dgm:spPr/>
      <dgm:t>
        <a:bodyPr/>
        <a:lstStyle/>
        <a:p>
          <a:endParaRPr lang="en-US"/>
        </a:p>
      </dgm:t>
    </dgm:pt>
    <dgm:pt modelId="{7672CE97-4224-47D9-A9C8-3E9F9F8F9A0A}" type="sibTrans" cxnId="{87FAAEC1-70FA-4E4A-B33B-9CA37B543B53}">
      <dgm:prSet/>
      <dgm:spPr/>
      <dgm:t>
        <a:bodyPr/>
        <a:lstStyle/>
        <a:p>
          <a:endParaRPr lang="en-US"/>
        </a:p>
      </dgm:t>
    </dgm:pt>
    <dgm:pt modelId="{DDC5F1F0-5311-45AF-930C-979D79B35F49}">
      <dgm:prSet/>
      <dgm:spPr/>
      <dgm:t>
        <a:bodyPr/>
        <a:lstStyle/>
        <a:p>
          <a:pPr rtl="0"/>
          <a:r>
            <a:rPr lang="en-US" b="1" dirty="0"/>
            <a:t>Large Pages </a:t>
          </a:r>
          <a:r>
            <a:rPr lang="en-US" b="0" dirty="0"/>
            <a:t>– Trace Flag 834. Allocate up front. Use –T876 with columnstore</a:t>
          </a:r>
          <a:endParaRPr lang="en-US" dirty="0"/>
        </a:p>
      </dgm:t>
    </dgm:pt>
    <dgm:pt modelId="{11CA06C7-3B91-498C-8C33-F47EAFFBE7B4}" type="parTrans" cxnId="{A46FEF70-D48D-4944-A1CF-A0A352F6B077}">
      <dgm:prSet/>
      <dgm:spPr/>
      <dgm:t>
        <a:bodyPr/>
        <a:lstStyle/>
        <a:p>
          <a:endParaRPr lang="en-US"/>
        </a:p>
      </dgm:t>
    </dgm:pt>
    <dgm:pt modelId="{6AD40205-EDCF-4E3F-9B8F-A489F642D26D}" type="sibTrans" cxnId="{A46FEF70-D48D-4944-A1CF-A0A352F6B077}">
      <dgm:prSet/>
      <dgm:spPr/>
      <dgm:t>
        <a:bodyPr/>
        <a:lstStyle/>
        <a:p>
          <a:endParaRPr lang="en-US"/>
        </a:p>
      </dgm:t>
    </dgm:pt>
    <dgm:pt modelId="{4ECF2E3C-E470-4AEC-9DE6-60612BEDDCE7}">
      <dgm:prSet/>
      <dgm:spPr/>
      <dgm:t>
        <a:bodyPr/>
        <a:lstStyle/>
        <a:p>
          <a:pPr rtl="0"/>
          <a:r>
            <a:rPr lang="en-US" b="1" dirty="0"/>
            <a:t>‘max server memory’</a:t>
          </a:r>
          <a:endParaRPr lang="en-US" dirty="0"/>
        </a:p>
      </dgm:t>
    </dgm:pt>
    <dgm:pt modelId="{24A2BDFF-4B5D-4D5F-AB3A-747010283BBF}" type="parTrans" cxnId="{34A1D558-0ACE-48DE-A22B-41F78C150DBA}">
      <dgm:prSet/>
      <dgm:spPr/>
      <dgm:t>
        <a:bodyPr/>
        <a:lstStyle/>
        <a:p>
          <a:endParaRPr lang="en-US"/>
        </a:p>
      </dgm:t>
    </dgm:pt>
    <dgm:pt modelId="{828B4273-75A7-4EA0-8230-9C91232FE1B2}" type="sibTrans" cxnId="{34A1D558-0ACE-48DE-A22B-41F78C150DBA}">
      <dgm:prSet/>
      <dgm:spPr/>
      <dgm:t>
        <a:bodyPr/>
        <a:lstStyle/>
        <a:p>
          <a:endParaRPr lang="en-US"/>
        </a:p>
      </dgm:t>
    </dgm:pt>
    <dgm:pt modelId="{22AF3981-0210-470D-BD30-111FD6790FDB}">
      <dgm:prSet/>
      <dgm:spPr/>
      <dgm:t>
        <a:bodyPr/>
        <a:lstStyle/>
        <a:p>
          <a:pPr rtl="0"/>
          <a:r>
            <a:rPr lang="en-US" b="0" dirty="0"/>
            <a:t>0 means min((95% of physical RAM), (50% of available RAM))</a:t>
          </a:r>
          <a:endParaRPr lang="en-US" dirty="0"/>
        </a:p>
      </dgm:t>
    </dgm:pt>
    <dgm:pt modelId="{2615B334-8796-4841-A730-E1ACF50844F3}" type="parTrans" cxnId="{3D9C722E-FE98-4E47-98FF-7CC4D85BCC77}">
      <dgm:prSet/>
      <dgm:spPr/>
      <dgm:t>
        <a:bodyPr/>
        <a:lstStyle/>
        <a:p>
          <a:endParaRPr lang="en-US"/>
        </a:p>
      </dgm:t>
    </dgm:pt>
    <dgm:pt modelId="{C3D14ADD-AC66-4949-8666-77376D293244}" type="sibTrans" cxnId="{3D9C722E-FE98-4E47-98FF-7CC4D85BCC77}">
      <dgm:prSet/>
      <dgm:spPr/>
      <dgm:t>
        <a:bodyPr/>
        <a:lstStyle/>
        <a:p>
          <a:endParaRPr lang="en-US"/>
        </a:p>
      </dgm:t>
    </dgm:pt>
    <dgm:pt modelId="{D1C6AC57-7A51-4D43-A34D-13AF8F5F9E45}">
      <dgm:prSet/>
      <dgm:spPr/>
      <dgm:t>
        <a:bodyPr/>
        <a:lstStyle/>
        <a:p>
          <a:pPr rtl="0"/>
          <a:r>
            <a:rPr lang="en-US" b="0" dirty="0"/>
            <a:t>Ceiling to which SQL will not grow above = </a:t>
          </a:r>
          <a:r>
            <a:rPr lang="en-US" b="1" dirty="0"/>
            <a:t>Target</a:t>
          </a:r>
        </a:p>
      </dgm:t>
    </dgm:pt>
    <dgm:pt modelId="{5F24629B-D2AC-45FF-9977-C5C73F6E3086}" type="parTrans" cxnId="{BCA45531-A540-4D5C-BC5C-6842C0620B1C}">
      <dgm:prSet/>
      <dgm:spPr/>
      <dgm:t>
        <a:bodyPr/>
        <a:lstStyle/>
        <a:p>
          <a:endParaRPr lang="en-US"/>
        </a:p>
      </dgm:t>
    </dgm:pt>
    <dgm:pt modelId="{6DF7BD6D-035B-44B0-B794-9FFC044C699E}" type="sibTrans" cxnId="{BCA45531-A540-4D5C-BC5C-6842C0620B1C}">
      <dgm:prSet/>
      <dgm:spPr/>
      <dgm:t>
        <a:bodyPr/>
        <a:lstStyle/>
        <a:p>
          <a:endParaRPr lang="en-US"/>
        </a:p>
      </dgm:t>
    </dgm:pt>
    <dgm:pt modelId="{94236AA8-A675-4362-886A-A60DBE59A3F2}">
      <dgm:prSet/>
      <dgm:spPr/>
      <dgm:t>
        <a:bodyPr/>
        <a:lstStyle/>
        <a:p>
          <a:pPr rtl="0"/>
          <a:r>
            <a:rPr lang="en-US" b="0" dirty="0"/>
            <a:t>Many choose on larger servers to be !=0 and &lt; physical RAM</a:t>
          </a:r>
          <a:endParaRPr lang="en-US" dirty="0"/>
        </a:p>
      </dgm:t>
    </dgm:pt>
    <dgm:pt modelId="{CE38DA40-F53D-49DA-916F-42CC28C6583C}" type="parTrans" cxnId="{3EB31E12-D671-423C-976C-95415E23F7EA}">
      <dgm:prSet/>
      <dgm:spPr/>
      <dgm:t>
        <a:bodyPr/>
        <a:lstStyle/>
        <a:p>
          <a:endParaRPr lang="en-US"/>
        </a:p>
      </dgm:t>
    </dgm:pt>
    <dgm:pt modelId="{8D638B54-E35B-442F-9E68-649B57ECEE07}" type="sibTrans" cxnId="{3EB31E12-D671-423C-976C-95415E23F7EA}">
      <dgm:prSet/>
      <dgm:spPr/>
      <dgm:t>
        <a:bodyPr/>
        <a:lstStyle/>
        <a:p>
          <a:endParaRPr lang="en-US"/>
        </a:p>
      </dgm:t>
    </dgm:pt>
    <dgm:pt modelId="{1D2FC739-1DBE-4C45-92B7-AB81BE34B884}">
      <dgm:prSet/>
      <dgm:spPr/>
      <dgm:t>
        <a:bodyPr/>
        <a:lstStyle/>
        <a:p>
          <a:pPr rtl="0"/>
          <a:r>
            <a:rPr lang="en-US" b="0" dirty="0"/>
            <a:t>External pressure may cause us to lower the ceiling dynamically (but doesn’t change the configured value)</a:t>
          </a:r>
          <a:endParaRPr lang="en-US" dirty="0"/>
        </a:p>
      </dgm:t>
    </dgm:pt>
    <dgm:pt modelId="{A50E87D4-52EB-4D36-B739-A919F83A37B5}" type="parTrans" cxnId="{E5276DE6-082F-4F4E-A70E-940E48B96EE1}">
      <dgm:prSet/>
      <dgm:spPr/>
      <dgm:t>
        <a:bodyPr/>
        <a:lstStyle/>
        <a:p>
          <a:endParaRPr lang="en-US"/>
        </a:p>
      </dgm:t>
    </dgm:pt>
    <dgm:pt modelId="{8D86D53B-757F-46BD-9BE3-D90C181B0D5B}" type="sibTrans" cxnId="{E5276DE6-082F-4F4E-A70E-940E48B96EE1}">
      <dgm:prSet/>
      <dgm:spPr/>
      <dgm:t>
        <a:bodyPr/>
        <a:lstStyle/>
        <a:p>
          <a:endParaRPr lang="en-US"/>
        </a:p>
      </dgm:t>
    </dgm:pt>
    <dgm:pt modelId="{7EFBB1B9-004F-4588-84AA-C0ED9B1A8DB2}">
      <dgm:prSet/>
      <dgm:spPr/>
      <dgm:t>
        <a:bodyPr/>
        <a:lstStyle/>
        <a:p>
          <a:pPr rtl="0"/>
          <a:r>
            <a:rPr lang="en-US" b="1" dirty="0"/>
            <a:t>‘min server memory’</a:t>
          </a:r>
          <a:endParaRPr lang="en-US" dirty="0"/>
        </a:p>
      </dgm:t>
    </dgm:pt>
    <dgm:pt modelId="{6C95363F-5CBB-4F3C-A5C2-6D047B6BD4CC}" type="parTrans" cxnId="{12D70159-CD42-4C84-BC05-19236B8B2A00}">
      <dgm:prSet/>
      <dgm:spPr/>
      <dgm:t>
        <a:bodyPr/>
        <a:lstStyle/>
        <a:p>
          <a:endParaRPr lang="en-US"/>
        </a:p>
      </dgm:t>
    </dgm:pt>
    <dgm:pt modelId="{A989D2B4-4EA8-4C41-92F1-F134BEE3732D}" type="sibTrans" cxnId="{12D70159-CD42-4C84-BC05-19236B8B2A00}">
      <dgm:prSet/>
      <dgm:spPr/>
      <dgm:t>
        <a:bodyPr/>
        <a:lstStyle/>
        <a:p>
          <a:endParaRPr lang="en-US"/>
        </a:p>
      </dgm:t>
    </dgm:pt>
    <dgm:pt modelId="{31A5DF8E-9C27-4E25-8725-7989D78C12D8}">
      <dgm:prSet/>
      <dgm:spPr/>
      <dgm:t>
        <a:bodyPr/>
        <a:lstStyle/>
        <a:p>
          <a:pPr rtl="0"/>
          <a:r>
            <a:rPr lang="en-US" b="0" dirty="0"/>
            <a:t>Floor to which SQL will not shrink below</a:t>
          </a:r>
          <a:endParaRPr lang="en-US" dirty="0"/>
        </a:p>
      </dgm:t>
    </dgm:pt>
    <dgm:pt modelId="{988D7CB8-A89F-4AEA-BA02-EAAD381D5862}" type="parTrans" cxnId="{26FAC52B-9F7D-4851-90F6-2ACD930702B7}">
      <dgm:prSet/>
      <dgm:spPr/>
      <dgm:t>
        <a:bodyPr/>
        <a:lstStyle/>
        <a:p>
          <a:endParaRPr lang="en-US"/>
        </a:p>
      </dgm:t>
    </dgm:pt>
    <dgm:pt modelId="{91D6FF9E-D71B-4A23-B53B-85825CC8E25F}" type="sibTrans" cxnId="{26FAC52B-9F7D-4851-90F6-2ACD930702B7}">
      <dgm:prSet/>
      <dgm:spPr/>
      <dgm:t>
        <a:bodyPr/>
        <a:lstStyle/>
        <a:p>
          <a:endParaRPr lang="en-US"/>
        </a:p>
      </dgm:t>
    </dgm:pt>
    <dgm:pt modelId="{1C4D8746-7156-4518-9D80-80CF4A39BA3F}">
      <dgm:prSet/>
      <dgm:spPr/>
      <dgm:t>
        <a:bodyPr/>
        <a:lstStyle/>
        <a:p>
          <a:pPr rtl="0"/>
          <a:r>
            <a:rPr lang="en-US" b="0" dirty="0"/>
            <a:t>We don’t allocate to min at startup</a:t>
          </a:r>
          <a:endParaRPr lang="en-US" dirty="0"/>
        </a:p>
      </dgm:t>
    </dgm:pt>
    <dgm:pt modelId="{9C19D372-2889-44C7-8D11-828F8469AE68}" type="parTrans" cxnId="{3B82F280-753E-451C-B3FE-884FA4133302}">
      <dgm:prSet/>
      <dgm:spPr/>
      <dgm:t>
        <a:bodyPr/>
        <a:lstStyle/>
        <a:p>
          <a:endParaRPr lang="en-US"/>
        </a:p>
      </dgm:t>
    </dgm:pt>
    <dgm:pt modelId="{3EF66ABA-9304-48E6-9235-661E3CE5E8CE}" type="sibTrans" cxnId="{3B82F280-753E-451C-B3FE-884FA4133302}">
      <dgm:prSet/>
      <dgm:spPr/>
      <dgm:t>
        <a:bodyPr/>
        <a:lstStyle/>
        <a:p>
          <a:endParaRPr lang="en-US"/>
        </a:p>
      </dgm:t>
    </dgm:pt>
    <dgm:pt modelId="{C2359F18-EF5B-4478-983D-E4FB0909AB64}">
      <dgm:prSet/>
      <dgm:spPr/>
      <dgm:t>
        <a:bodyPr/>
        <a:lstStyle/>
        <a:p>
          <a:pPr rtl="0"/>
          <a:r>
            <a:rPr lang="en-US" b="1" dirty="0"/>
            <a:t>Multi-instance configurations</a:t>
          </a:r>
          <a:endParaRPr lang="en-US" dirty="0"/>
        </a:p>
      </dgm:t>
    </dgm:pt>
    <dgm:pt modelId="{CA1ECCC2-BC2D-4DDC-91AF-260437E5E926}" type="parTrans" cxnId="{08045300-B94C-4866-8B52-211CBA2FCAF0}">
      <dgm:prSet/>
      <dgm:spPr/>
      <dgm:t>
        <a:bodyPr/>
        <a:lstStyle/>
        <a:p>
          <a:endParaRPr lang="en-US"/>
        </a:p>
      </dgm:t>
    </dgm:pt>
    <dgm:pt modelId="{07D26708-4BA5-42C1-86AA-29A4FD40EE4A}" type="sibTrans" cxnId="{08045300-B94C-4866-8B52-211CBA2FCAF0}">
      <dgm:prSet/>
      <dgm:spPr/>
      <dgm:t>
        <a:bodyPr/>
        <a:lstStyle/>
        <a:p>
          <a:endParaRPr lang="en-US"/>
        </a:p>
      </dgm:t>
    </dgm:pt>
    <dgm:pt modelId="{D77E6E26-485B-44CD-BE5F-B3A45D5EFF81}">
      <dgm:prSet/>
      <dgm:spPr/>
      <dgm:t>
        <a:bodyPr/>
        <a:lstStyle/>
        <a:p>
          <a:pPr rtl="0"/>
          <a:r>
            <a:rPr lang="en-US" dirty="0"/>
            <a:t>They don’t know about each other</a:t>
          </a:r>
        </a:p>
      </dgm:t>
    </dgm:pt>
    <dgm:pt modelId="{8F4D6FA6-DF76-44D2-810F-7938DA6FD1A5}" type="parTrans" cxnId="{0EEC6C19-AF06-48BE-8717-5187A2C26577}">
      <dgm:prSet/>
      <dgm:spPr/>
      <dgm:t>
        <a:bodyPr/>
        <a:lstStyle/>
        <a:p>
          <a:endParaRPr lang="en-US"/>
        </a:p>
      </dgm:t>
    </dgm:pt>
    <dgm:pt modelId="{77C4B478-483E-4DF0-BE39-EC887F194E45}" type="sibTrans" cxnId="{0EEC6C19-AF06-48BE-8717-5187A2C26577}">
      <dgm:prSet/>
      <dgm:spPr/>
      <dgm:t>
        <a:bodyPr/>
        <a:lstStyle/>
        <a:p>
          <a:endParaRPr lang="en-US"/>
        </a:p>
      </dgm:t>
    </dgm:pt>
    <dgm:pt modelId="{F491A097-B0E5-4606-A3FE-F6471072104E}" type="pres">
      <dgm:prSet presAssocID="{C44ADC49-A578-4046-B23D-BC784E9B4A6D}" presName="linear" presStyleCnt="0">
        <dgm:presLayoutVars>
          <dgm:dir/>
          <dgm:animLvl val="lvl"/>
          <dgm:resizeHandles val="exact"/>
        </dgm:presLayoutVars>
      </dgm:prSet>
      <dgm:spPr/>
    </dgm:pt>
    <dgm:pt modelId="{989BCDA6-F81D-4DC5-8EE2-B5792F53C952}" type="pres">
      <dgm:prSet presAssocID="{096ED10F-7188-4F5A-8A65-5F5B53596FD5}" presName="parentLin" presStyleCnt="0"/>
      <dgm:spPr/>
    </dgm:pt>
    <dgm:pt modelId="{F9E5F8AD-D1EB-4629-91A0-0ECE173D1024}" type="pres">
      <dgm:prSet presAssocID="{096ED10F-7188-4F5A-8A65-5F5B53596FD5}" presName="parentLeftMargin" presStyleLbl="node1" presStyleIdx="0" presStyleCnt="4"/>
      <dgm:spPr/>
    </dgm:pt>
    <dgm:pt modelId="{A0DB5182-308F-4F86-866E-17B407A9B481}" type="pres">
      <dgm:prSet presAssocID="{096ED10F-7188-4F5A-8A65-5F5B53596F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FFE99F-0499-422A-AD6B-D85723235FD5}" type="pres">
      <dgm:prSet presAssocID="{096ED10F-7188-4F5A-8A65-5F5B53596FD5}" presName="negativeSpace" presStyleCnt="0"/>
      <dgm:spPr/>
    </dgm:pt>
    <dgm:pt modelId="{A04ADB06-0CC1-4646-A65C-419F7917993B}" type="pres">
      <dgm:prSet presAssocID="{096ED10F-7188-4F5A-8A65-5F5B53596FD5}" presName="childText" presStyleLbl="conFgAcc1" presStyleIdx="0" presStyleCnt="4">
        <dgm:presLayoutVars>
          <dgm:bulletEnabled val="1"/>
        </dgm:presLayoutVars>
      </dgm:prSet>
      <dgm:spPr/>
    </dgm:pt>
    <dgm:pt modelId="{4C3982A2-9469-4185-A336-D5953B81A91A}" type="pres">
      <dgm:prSet presAssocID="{44F1253C-EFF4-4448-B479-857084A2E2A3}" presName="spaceBetweenRectangles" presStyleCnt="0"/>
      <dgm:spPr/>
    </dgm:pt>
    <dgm:pt modelId="{11AEEA7E-EF0D-425A-8DEA-A5B2BD1CBF98}" type="pres">
      <dgm:prSet presAssocID="{4ECF2E3C-E470-4AEC-9DE6-60612BEDDCE7}" presName="parentLin" presStyleCnt="0"/>
      <dgm:spPr/>
    </dgm:pt>
    <dgm:pt modelId="{2AD52D6A-EF69-442F-94E0-4B922C04DC0C}" type="pres">
      <dgm:prSet presAssocID="{4ECF2E3C-E470-4AEC-9DE6-60612BEDDCE7}" presName="parentLeftMargin" presStyleLbl="node1" presStyleIdx="0" presStyleCnt="4"/>
      <dgm:spPr/>
    </dgm:pt>
    <dgm:pt modelId="{C2DB920E-BF59-44F0-9C39-421556BAF2E1}" type="pres">
      <dgm:prSet presAssocID="{4ECF2E3C-E470-4AEC-9DE6-60612BEDDC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AF4343-5019-4686-896D-D738CC815244}" type="pres">
      <dgm:prSet presAssocID="{4ECF2E3C-E470-4AEC-9DE6-60612BEDDCE7}" presName="negativeSpace" presStyleCnt="0"/>
      <dgm:spPr/>
    </dgm:pt>
    <dgm:pt modelId="{EC11B747-5C5F-41D1-BD22-93A7DEE50C6D}" type="pres">
      <dgm:prSet presAssocID="{4ECF2E3C-E470-4AEC-9DE6-60612BEDDCE7}" presName="childText" presStyleLbl="conFgAcc1" presStyleIdx="1" presStyleCnt="4">
        <dgm:presLayoutVars>
          <dgm:bulletEnabled val="1"/>
        </dgm:presLayoutVars>
      </dgm:prSet>
      <dgm:spPr/>
    </dgm:pt>
    <dgm:pt modelId="{99A76D3D-91E7-42A0-A11E-CF9ADA94C870}" type="pres">
      <dgm:prSet presAssocID="{828B4273-75A7-4EA0-8230-9C91232FE1B2}" presName="spaceBetweenRectangles" presStyleCnt="0"/>
      <dgm:spPr/>
    </dgm:pt>
    <dgm:pt modelId="{948FCC34-EBC4-45CD-8AE7-D56ADD36B88E}" type="pres">
      <dgm:prSet presAssocID="{7EFBB1B9-004F-4588-84AA-C0ED9B1A8DB2}" presName="parentLin" presStyleCnt="0"/>
      <dgm:spPr/>
    </dgm:pt>
    <dgm:pt modelId="{84E9F341-35DA-46C0-8E5C-A7BB76284687}" type="pres">
      <dgm:prSet presAssocID="{7EFBB1B9-004F-4588-84AA-C0ED9B1A8DB2}" presName="parentLeftMargin" presStyleLbl="node1" presStyleIdx="1" presStyleCnt="4"/>
      <dgm:spPr/>
    </dgm:pt>
    <dgm:pt modelId="{3423C534-A83F-4668-9A35-D180EACF231C}" type="pres">
      <dgm:prSet presAssocID="{7EFBB1B9-004F-4588-84AA-C0ED9B1A8D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82CE2B-BB74-4BB1-9199-7B6352687EC6}" type="pres">
      <dgm:prSet presAssocID="{7EFBB1B9-004F-4588-84AA-C0ED9B1A8DB2}" presName="negativeSpace" presStyleCnt="0"/>
      <dgm:spPr/>
    </dgm:pt>
    <dgm:pt modelId="{3C7F3216-CF69-464F-B48D-1121A6815889}" type="pres">
      <dgm:prSet presAssocID="{7EFBB1B9-004F-4588-84AA-C0ED9B1A8DB2}" presName="childText" presStyleLbl="conFgAcc1" presStyleIdx="2" presStyleCnt="4">
        <dgm:presLayoutVars>
          <dgm:bulletEnabled val="1"/>
        </dgm:presLayoutVars>
      </dgm:prSet>
      <dgm:spPr/>
    </dgm:pt>
    <dgm:pt modelId="{9C114698-2543-4AD1-9848-FDFE48CD16B4}" type="pres">
      <dgm:prSet presAssocID="{A989D2B4-4EA8-4C41-92F1-F134BEE3732D}" presName="spaceBetweenRectangles" presStyleCnt="0"/>
      <dgm:spPr/>
    </dgm:pt>
    <dgm:pt modelId="{AFA89844-D742-48CA-908D-828DF1DB14F7}" type="pres">
      <dgm:prSet presAssocID="{C2359F18-EF5B-4478-983D-E4FB0909AB64}" presName="parentLin" presStyleCnt="0"/>
      <dgm:spPr/>
    </dgm:pt>
    <dgm:pt modelId="{51DFC280-996C-4421-9A4F-5925E6F24CBD}" type="pres">
      <dgm:prSet presAssocID="{C2359F18-EF5B-4478-983D-E4FB0909AB64}" presName="parentLeftMargin" presStyleLbl="node1" presStyleIdx="2" presStyleCnt="4"/>
      <dgm:spPr/>
    </dgm:pt>
    <dgm:pt modelId="{B37DAABD-EBB9-4E18-A4C5-A1FD8DE53B28}" type="pres">
      <dgm:prSet presAssocID="{C2359F18-EF5B-4478-983D-E4FB0909AB6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F30C684-CCC7-4A6D-B700-AC64199461B9}" type="pres">
      <dgm:prSet presAssocID="{C2359F18-EF5B-4478-983D-E4FB0909AB64}" presName="negativeSpace" presStyleCnt="0"/>
      <dgm:spPr/>
    </dgm:pt>
    <dgm:pt modelId="{B4190F76-7554-42FE-95BC-1DDF77DBD420}" type="pres">
      <dgm:prSet presAssocID="{C2359F18-EF5B-4478-983D-E4FB0909AB6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045300-B94C-4866-8B52-211CBA2FCAF0}" srcId="{C44ADC49-A578-4046-B23D-BC784E9B4A6D}" destId="{C2359F18-EF5B-4478-983D-E4FB0909AB64}" srcOrd="3" destOrd="0" parTransId="{CA1ECCC2-BC2D-4DDC-91AF-260437E5E926}" sibTransId="{07D26708-4BA5-42C1-86AA-29A4FD40EE4A}"/>
    <dgm:cxn modelId="{1C72B90D-5D82-4B1F-BA8D-796E43A14A2C}" srcId="{C44ADC49-A578-4046-B23D-BC784E9B4A6D}" destId="{096ED10F-7188-4F5A-8A65-5F5B53596FD5}" srcOrd="0" destOrd="0" parTransId="{CC62D2B0-D4C1-456F-86AF-F7075B14A41A}" sibTransId="{44F1253C-EFF4-4448-B479-857084A2E2A3}"/>
    <dgm:cxn modelId="{3EB31E12-D671-423C-976C-95415E23F7EA}" srcId="{4ECF2E3C-E470-4AEC-9DE6-60612BEDDCE7}" destId="{94236AA8-A675-4362-886A-A60DBE59A3F2}" srcOrd="2" destOrd="0" parTransId="{CE38DA40-F53D-49DA-916F-42CC28C6583C}" sibTransId="{8D638B54-E35B-442F-9E68-649B57ECEE07}"/>
    <dgm:cxn modelId="{D097FF16-9CFF-4A64-A9C4-7B04980C52AB}" type="presOf" srcId="{22AF3981-0210-470D-BD30-111FD6790FDB}" destId="{EC11B747-5C5F-41D1-BD22-93A7DEE50C6D}" srcOrd="0" destOrd="0" presId="urn:microsoft.com/office/officeart/2005/8/layout/list1"/>
    <dgm:cxn modelId="{0EEC6C19-AF06-48BE-8717-5187A2C26577}" srcId="{C2359F18-EF5B-4478-983D-E4FB0909AB64}" destId="{D77E6E26-485B-44CD-BE5F-B3A45D5EFF81}" srcOrd="0" destOrd="0" parTransId="{8F4D6FA6-DF76-44D2-810F-7938DA6FD1A5}" sibTransId="{77C4B478-483E-4DF0-BE39-EC887F194E45}"/>
    <dgm:cxn modelId="{547D5A1F-F12B-40B0-9745-3A38516EB511}" type="presOf" srcId="{C2359F18-EF5B-4478-983D-E4FB0909AB64}" destId="{51DFC280-996C-4421-9A4F-5925E6F24CBD}" srcOrd="0" destOrd="0" presId="urn:microsoft.com/office/officeart/2005/8/layout/list1"/>
    <dgm:cxn modelId="{0A99F829-C00F-4641-8F0B-B2B84E7CF393}" type="presOf" srcId="{31A5DF8E-9C27-4E25-8725-7989D78C12D8}" destId="{3C7F3216-CF69-464F-B48D-1121A6815889}" srcOrd="0" destOrd="0" presId="urn:microsoft.com/office/officeart/2005/8/layout/list1"/>
    <dgm:cxn modelId="{26FAC52B-9F7D-4851-90F6-2ACD930702B7}" srcId="{7EFBB1B9-004F-4588-84AA-C0ED9B1A8DB2}" destId="{31A5DF8E-9C27-4E25-8725-7989D78C12D8}" srcOrd="0" destOrd="0" parTransId="{988D7CB8-A89F-4AEA-BA02-EAAD381D5862}" sibTransId="{91D6FF9E-D71B-4A23-B53B-85825CC8E25F}"/>
    <dgm:cxn modelId="{3D9C722E-FE98-4E47-98FF-7CC4D85BCC77}" srcId="{4ECF2E3C-E470-4AEC-9DE6-60612BEDDCE7}" destId="{22AF3981-0210-470D-BD30-111FD6790FDB}" srcOrd="0" destOrd="0" parTransId="{2615B334-8796-4841-A730-E1ACF50844F3}" sibTransId="{C3D14ADD-AC66-4949-8666-77376D293244}"/>
    <dgm:cxn modelId="{BCA45531-A540-4D5C-BC5C-6842C0620B1C}" srcId="{4ECF2E3C-E470-4AEC-9DE6-60612BEDDCE7}" destId="{D1C6AC57-7A51-4D43-A34D-13AF8F5F9E45}" srcOrd="1" destOrd="0" parTransId="{5F24629B-D2AC-45FF-9977-C5C73F6E3086}" sibTransId="{6DF7BD6D-035B-44B0-B794-9FFC044C699E}"/>
    <dgm:cxn modelId="{AAB74750-75FF-47F0-96E6-41C8B29F19C3}" type="presOf" srcId="{4ECF2E3C-E470-4AEC-9DE6-60612BEDDCE7}" destId="{C2DB920E-BF59-44F0-9C39-421556BAF2E1}" srcOrd="1" destOrd="0" presId="urn:microsoft.com/office/officeart/2005/8/layout/list1"/>
    <dgm:cxn modelId="{A46FEF70-D48D-4944-A1CF-A0A352F6B077}" srcId="{096ED10F-7188-4F5A-8A65-5F5B53596FD5}" destId="{DDC5F1F0-5311-45AF-930C-979D79B35F49}" srcOrd="2" destOrd="0" parTransId="{11CA06C7-3B91-498C-8C33-F47EAFFBE7B4}" sibTransId="{6AD40205-EDCF-4E3F-9B8F-A489F642D26D}"/>
    <dgm:cxn modelId="{ACCF5472-95B7-473B-8A24-89D7CFF71FCB}" type="presOf" srcId="{096ED10F-7188-4F5A-8A65-5F5B53596FD5}" destId="{A0DB5182-308F-4F86-866E-17B407A9B481}" srcOrd="1" destOrd="0" presId="urn:microsoft.com/office/officeart/2005/8/layout/list1"/>
    <dgm:cxn modelId="{A252A652-978A-4A3C-AF0A-B8A7E7CA31D6}" type="presOf" srcId="{7EFBB1B9-004F-4588-84AA-C0ED9B1A8DB2}" destId="{84E9F341-35DA-46C0-8E5C-A7BB76284687}" srcOrd="0" destOrd="0" presId="urn:microsoft.com/office/officeart/2005/8/layout/list1"/>
    <dgm:cxn modelId="{34A1D558-0ACE-48DE-A22B-41F78C150DBA}" srcId="{C44ADC49-A578-4046-B23D-BC784E9B4A6D}" destId="{4ECF2E3C-E470-4AEC-9DE6-60612BEDDCE7}" srcOrd="1" destOrd="0" parTransId="{24A2BDFF-4B5D-4D5F-AB3A-747010283BBF}" sibTransId="{828B4273-75A7-4EA0-8230-9C91232FE1B2}"/>
    <dgm:cxn modelId="{12D70159-CD42-4C84-BC05-19236B8B2A00}" srcId="{C44ADC49-A578-4046-B23D-BC784E9B4A6D}" destId="{7EFBB1B9-004F-4588-84AA-C0ED9B1A8DB2}" srcOrd="2" destOrd="0" parTransId="{6C95363F-5CBB-4F3C-A5C2-6D047B6BD4CC}" sibTransId="{A989D2B4-4EA8-4C41-92F1-F134BEE3732D}"/>
    <dgm:cxn modelId="{CE55FB7E-783A-4F59-8A33-DE0229F24CEA}" type="presOf" srcId="{D1C6AC57-7A51-4D43-A34D-13AF8F5F9E45}" destId="{EC11B747-5C5F-41D1-BD22-93A7DEE50C6D}" srcOrd="0" destOrd="1" presId="urn:microsoft.com/office/officeart/2005/8/layout/list1"/>
    <dgm:cxn modelId="{3B82F280-753E-451C-B3FE-884FA4133302}" srcId="{7EFBB1B9-004F-4588-84AA-C0ED9B1A8DB2}" destId="{1C4D8746-7156-4518-9D80-80CF4A39BA3F}" srcOrd="1" destOrd="0" parTransId="{9C19D372-2889-44C7-8D11-828F8469AE68}" sibTransId="{3EF66ABA-9304-48E6-9235-661E3CE5E8CE}"/>
    <dgm:cxn modelId="{CB79098D-0883-4A4B-987F-C2CC82B5FA2F}" type="presOf" srcId="{7EFBB1B9-004F-4588-84AA-C0ED9B1A8DB2}" destId="{3423C534-A83F-4668-9A35-D180EACF231C}" srcOrd="1" destOrd="0" presId="urn:microsoft.com/office/officeart/2005/8/layout/list1"/>
    <dgm:cxn modelId="{BFB86C93-7C0E-47D2-A37B-AF6FBBEB4C31}" type="presOf" srcId="{C44ADC49-A578-4046-B23D-BC784E9B4A6D}" destId="{F491A097-B0E5-4606-A3FE-F6471072104E}" srcOrd="0" destOrd="0" presId="urn:microsoft.com/office/officeart/2005/8/layout/list1"/>
    <dgm:cxn modelId="{305A7C93-85BE-4C34-825D-3E4E948EA74B}" type="presOf" srcId="{4ECF2E3C-E470-4AEC-9DE6-60612BEDDCE7}" destId="{2AD52D6A-EF69-442F-94E0-4B922C04DC0C}" srcOrd="0" destOrd="0" presId="urn:microsoft.com/office/officeart/2005/8/layout/list1"/>
    <dgm:cxn modelId="{AA75D79E-1FED-4453-A97E-E466A3FF56F8}" type="presOf" srcId="{9C4C0873-3877-4DA5-B601-FA1B4367B26F}" destId="{A04ADB06-0CC1-4646-A65C-419F7917993B}" srcOrd="0" destOrd="0" presId="urn:microsoft.com/office/officeart/2005/8/layout/list1"/>
    <dgm:cxn modelId="{92EDB1A8-C41F-42CD-99B2-FE5B1E8DA2F4}" type="presOf" srcId="{7F637DD4-AA95-4B21-B3E2-25B1A95AD289}" destId="{A04ADB06-0CC1-4646-A65C-419F7917993B}" srcOrd="0" destOrd="1" presId="urn:microsoft.com/office/officeart/2005/8/layout/list1"/>
    <dgm:cxn modelId="{87FAAEC1-70FA-4E4A-B33B-9CA37B543B53}" srcId="{096ED10F-7188-4F5A-8A65-5F5B53596FD5}" destId="{7F637DD4-AA95-4B21-B3E2-25B1A95AD289}" srcOrd="1" destOrd="0" parTransId="{04790B73-90E2-4513-AA7A-F09B38A83229}" sibTransId="{7672CE97-4224-47D9-A9C8-3E9F9F8F9A0A}"/>
    <dgm:cxn modelId="{5E240BCA-7104-4FAA-9E1A-5CAE4DBF713A}" type="presOf" srcId="{94236AA8-A675-4362-886A-A60DBE59A3F2}" destId="{EC11B747-5C5F-41D1-BD22-93A7DEE50C6D}" srcOrd="0" destOrd="2" presId="urn:microsoft.com/office/officeart/2005/8/layout/list1"/>
    <dgm:cxn modelId="{E38442CE-45F7-468B-B3C3-BFF6243FD8E4}" type="presOf" srcId="{1C4D8746-7156-4518-9D80-80CF4A39BA3F}" destId="{3C7F3216-CF69-464F-B48D-1121A6815889}" srcOrd="0" destOrd="1" presId="urn:microsoft.com/office/officeart/2005/8/layout/list1"/>
    <dgm:cxn modelId="{D7C315D2-F556-4F10-A0DC-137B5F0614EB}" type="presOf" srcId="{DDC5F1F0-5311-45AF-930C-979D79B35F49}" destId="{A04ADB06-0CC1-4646-A65C-419F7917993B}" srcOrd="0" destOrd="2" presId="urn:microsoft.com/office/officeart/2005/8/layout/list1"/>
    <dgm:cxn modelId="{C22564E3-A9DA-4A3B-BCD9-C4BCFAF019EC}" srcId="{096ED10F-7188-4F5A-8A65-5F5B53596FD5}" destId="{9C4C0873-3877-4DA5-B601-FA1B4367B26F}" srcOrd="0" destOrd="0" parTransId="{A411ECD8-9374-4DE2-9F28-C0242690401F}" sibTransId="{D1574A43-E5C8-4BBD-ACC4-8B56CA0FC91B}"/>
    <dgm:cxn modelId="{E5276DE6-082F-4F4E-A70E-940E48B96EE1}" srcId="{4ECF2E3C-E470-4AEC-9DE6-60612BEDDCE7}" destId="{1D2FC739-1DBE-4C45-92B7-AB81BE34B884}" srcOrd="3" destOrd="0" parTransId="{A50E87D4-52EB-4D36-B739-A919F83A37B5}" sibTransId="{8D86D53B-757F-46BD-9BE3-D90C181B0D5B}"/>
    <dgm:cxn modelId="{E05B3FE7-B0BB-4E8B-8703-126C1CD3953B}" type="presOf" srcId="{1D2FC739-1DBE-4C45-92B7-AB81BE34B884}" destId="{EC11B747-5C5F-41D1-BD22-93A7DEE50C6D}" srcOrd="0" destOrd="3" presId="urn:microsoft.com/office/officeart/2005/8/layout/list1"/>
    <dgm:cxn modelId="{43E274F4-041F-4EE0-9126-9BC769AE8126}" type="presOf" srcId="{C2359F18-EF5B-4478-983D-E4FB0909AB64}" destId="{B37DAABD-EBB9-4E18-A4C5-A1FD8DE53B28}" srcOrd="1" destOrd="0" presId="urn:microsoft.com/office/officeart/2005/8/layout/list1"/>
    <dgm:cxn modelId="{58E098F8-962F-4C00-BC68-64384459E16C}" type="presOf" srcId="{096ED10F-7188-4F5A-8A65-5F5B53596FD5}" destId="{F9E5F8AD-D1EB-4629-91A0-0ECE173D1024}" srcOrd="0" destOrd="0" presId="urn:microsoft.com/office/officeart/2005/8/layout/list1"/>
    <dgm:cxn modelId="{862C67FD-F684-453B-A471-4115AD191B3D}" type="presOf" srcId="{D77E6E26-485B-44CD-BE5F-B3A45D5EFF81}" destId="{B4190F76-7554-42FE-95BC-1DDF77DBD420}" srcOrd="0" destOrd="0" presId="urn:microsoft.com/office/officeart/2005/8/layout/list1"/>
    <dgm:cxn modelId="{3D1E4194-4EB1-4E40-8C9B-965F18986251}" type="presParOf" srcId="{F491A097-B0E5-4606-A3FE-F6471072104E}" destId="{989BCDA6-F81D-4DC5-8EE2-B5792F53C952}" srcOrd="0" destOrd="0" presId="urn:microsoft.com/office/officeart/2005/8/layout/list1"/>
    <dgm:cxn modelId="{90BEB722-77EB-49D9-B67B-1E881276D1D1}" type="presParOf" srcId="{989BCDA6-F81D-4DC5-8EE2-B5792F53C952}" destId="{F9E5F8AD-D1EB-4629-91A0-0ECE173D1024}" srcOrd="0" destOrd="0" presId="urn:microsoft.com/office/officeart/2005/8/layout/list1"/>
    <dgm:cxn modelId="{357E5F04-7B31-450E-9F4B-C8D340BBD4AF}" type="presParOf" srcId="{989BCDA6-F81D-4DC5-8EE2-B5792F53C952}" destId="{A0DB5182-308F-4F86-866E-17B407A9B481}" srcOrd="1" destOrd="0" presId="urn:microsoft.com/office/officeart/2005/8/layout/list1"/>
    <dgm:cxn modelId="{A0D83B3D-5057-4CBA-8E6A-3BD78223C624}" type="presParOf" srcId="{F491A097-B0E5-4606-A3FE-F6471072104E}" destId="{6DFFE99F-0499-422A-AD6B-D85723235FD5}" srcOrd="1" destOrd="0" presId="urn:microsoft.com/office/officeart/2005/8/layout/list1"/>
    <dgm:cxn modelId="{AD161C11-B858-4F8B-97BF-F9AAFD89B83E}" type="presParOf" srcId="{F491A097-B0E5-4606-A3FE-F6471072104E}" destId="{A04ADB06-0CC1-4646-A65C-419F7917993B}" srcOrd="2" destOrd="0" presId="urn:microsoft.com/office/officeart/2005/8/layout/list1"/>
    <dgm:cxn modelId="{A08F7CBD-C18E-40CA-876A-C29F6E9DD7B3}" type="presParOf" srcId="{F491A097-B0E5-4606-A3FE-F6471072104E}" destId="{4C3982A2-9469-4185-A336-D5953B81A91A}" srcOrd="3" destOrd="0" presId="urn:microsoft.com/office/officeart/2005/8/layout/list1"/>
    <dgm:cxn modelId="{8CAE570A-16B5-46B7-B215-74A32059FC18}" type="presParOf" srcId="{F491A097-B0E5-4606-A3FE-F6471072104E}" destId="{11AEEA7E-EF0D-425A-8DEA-A5B2BD1CBF98}" srcOrd="4" destOrd="0" presId="urn:microsoft.com/office/officeart/2005/8/layout/list1"/>
    <dgm:cxn modelId="{5AA8AA49-065E-49CA-AC6A-DE4849B7C571}" type="presParOf" srcId="{11AEEA7E-EF0D-425A-8DEA-A5B2BD1CBF98}" destId="{2AD52D6A-EF69-442F-94E0-4B922C04DC0C}" srcOrd="0" destOrd="0" presId="urn:microsoft.com/office/officeart/2005/8/layout/list1"/>
    <dgm:cxn modelId="{098A5DEC-2B1C-43EA-BDFD-0E701A2E2DE1}" type="presParOf" srcId="{11AEEA7E-EF0D-425A-8DEA-A5B2BD1CBF98}" destId="{C2DB920E-BF59-44F0-9C39-421556BAF2E1}" srcOrd="1" destOrd="0" presId="urn:microsoft.com/office/officeart/2005/8/layout/list1"/>
    <dgm:cxn modelId="{DC06A403-DD58-4F44-8D79-BC7EB7982F3C}" type="presParOf" srcId="{F491A097-B0E5-4606-A3FE-F6471072104E}" destId="{39AF4343-5019-4686-896D-D738CC815244}" srcOrd="5" destOrd="0" presId="urn:microsoft.com/office/officeart/2005/8/layout/list1"/>
    <dgm:cxn modelId="{B7342A94-7890-4548-9FD6-330FE6F944F3}" type="presParOf" srcId="{F491A097-B0E5-4606-A3FE-F6471072104E}" destId="{EC11B747-5C5F-41D1-BD22-93A7DEE50C6D}" srcOrd="6" destOrd="0" presId="urn:microsoft.com/office/officeart/2005/8/layout/list1"/>
    <dgm:cxn modelId="{9EBF650B-C1DA-4002-B997-0943A039CF3C}" type="presParOf" srcId="{F491A097-B0E5-4606-A3FE-F6471072104E}" destId="{99A76D3D-91E7-42A0-A11E-CF9ADA94C870}" srcOrd="7" destOrd="0" presId="urn:microsoft.com/office/officeart/2005/8/layout/list1"/>
    <dgm:cxn modelId="{67D72D9C-A568-4B09-BA9B-4BCD5E96F152}" type="presParOf" srcId="{F491A097-B0E5-4606-A3FE-F6471072104E}" destId="{948FCC34-EBC4-45CD-8AE7-D56ADD36B88E}" srcOrd="8" destOrd="0" presId="urn:microsoft.com/office/officeart/2005/8/layout/list1"/>
    <dgm:cxn modelId="{AC984A78-1A00-4DD2-AD74-213FE8010E32}" type="presParOf" srcId="{948FCC34-EBC4-45CD-8AE7-D56ADD36B88E}" destId="{84E9F341-35DA-46C0-8E5C-A7BB76284687}" srcOrd="0" destOrd="0" presId="urn:microsoft.com/office/officeart/2005/8/layout/list1"/>
    <dgm:cxn modelId="{9D6ED12F-8B14-4197-9B7F-9080E0473CB6}" type="presParOf" srcId="{948FCC34-EBC4-45CD-8AE7-D56ADD36B88E}" destId="{3423C534-A83F-4668-9A35-D180EACF231C}" srcOrd="1" destOrd="0" presId="urn:microsoft.com/office/officeart/2005/8/layout/list1"/>
    <dgm:cxn modelId="{6E8095A1-B485-47F5-8B54-5410AC09C494}" type="presParOf" srcId="{F491A097-B0E5-4606-A3FE-F6471072104E}" destId="{2782CE2B-BB74-4BB1-9199-7B6352687EC6}" srcOrd="9" destOrd="0" presId="urn:microsoft.com/office/officeart/2005/8/layout/list1"/>
    <dgm:cxn modelId="{1559B275-66A3-482C-A2F3-091620ED8796}" type="presParOf" srcId="{F491A097-B0E5-4606-A3FE-F6471072104E}" destId="{3C7F3216-CF69-464F-B48D-1121A6815889}" srcOrd="10" destOrd="0" presId="urn:microsoft.com/office/officeart/2005/8/layout/list1"/>
    <dgm:cxn modelId="{EE5ED497-8F72-4BBA-B1B0-016A607DD942}" type="presParOf" srcId="{F491A097-B0E5-4606-A3FE-F6471072104E}" destId="{9C114698-2543-4AD1-9848-FDFE48CD16B4}" srcOrd="11" destOrd="0" presId="urn:microsoft.com/office/officeart/2005/8/layout/list1"/>
    <dgm:cxn modelId="{F2D83451-E846-464D-A660-81ABB2526D59}" type="presParOf" srcId="{F491A097-B0E5-4606-A3FE-F6471072104E}" destId="{AFA89844-D742-48CA-908D-828DF1DB14F7}" srcOrd="12" destOrd="0" presId="urn:microsoft.com/office/officeart/2005/8/layout/list1"/>
    <dgm:cxn modelId="{5FE1340D-310C-4F41-8314-FF92F83660B9}" type="presParOf" srcId="{AFA89844-D742-48CA-908D-828DF1DB14F7}" destId="{51DFC280-996C-4421-9A4F-5925E6F24CBD}" srcOrd="0" destOrd="0" presId="urn:microsoft.com/office/officeart/2005/8/layout/list1"/>
    <dgm:cxn modelId="{2566D343-8244-4484-8935-DDDCEE48ADBC}" type="presParOf" srcId="{AFA89844-D742-48CA-908D-828DF1DB14F7}" destId="{B37DAABD-EBB9-4E18-A4C5-A1FD8DE53B28}" srcOrd="1" destOrd="0" presId="urn:microsoft.com/office/officeart/2005/8/layout/list1"/>
    <dgm:cxn modelId="{42917044-38C0-4AA8-83C0-9B509FD8AA1E}" type="presParOf" srcId="{F491A097-B0E5-4606-A3FE-F6471072104E}" destId="{DF30C684-CCC7-4A6D-B700-AC64199461B9}" srcOrd="13" destOrd="0" presId="urn:microsoft.com/office/officeart/2005/8/layout/list1"/>
    <dgm:cxn modelId="{4B3699D2-98EA-4BD0-954E-78E8FECB8FE6}" type="presParOf" srcId="{F491A097-B0E5-4606-A3FE-F6471072104E}" destId="{B4190F76-7554-42FE-95BC-1DDF77DBD42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EFB8E2-1365-471F-ADB8-D2A347E8E3E4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9197B38-A260-498F-938A-D6ED233BA871}">
      <dgm:prSet/>
      <dgm:spPr/>
      <dgm:t>
        <a:bodyPr/>
        <a:lstStyle/>
        <a:p>
          <a:r>
            <a:rPr lang="en-US" baseline="0"/>
            <a:t>Buffer Pool Logistics</a:t>
          </a:r>
          <a:endParaRPr lang="en-US"/>
        </a:p>
      </dgm:t>
    </dgm:pt>
    <dgm:pt modelId="{06D1C1A6-08A5-430A-BD24-E27313136060}" type="parTrans" cxnId="{4F604DB1-9936-413D-944F-8A0D5E0A6902}">
      <dgm:prSet/>
      <dgm:spPr/>
      <dgm:t>
        <a:bodyPr/>
        <a:lstStyle/>
        <a:p>
          <a:endParaRPr lang="en-US"/>
        </a:p>
      </dgm:t>
    </dgm:pt>
    <dgm:pt modelId="{E7093CAA-6596-469A-962B-C4806AA6A7BE}" type="sibTrans" cxnId="{4F604DB1-9936-413D-944F-8A0D5E0A6902}">
      <dgm:prSet/>
      <dgm:spPr/>
      <dgm:t>
        <a:bodyPr/>
        <a:lstStyle/>
        <a:p>
          <a:endParaRPr lang="en-US"/>
        </a:p>
      </dgm:t>
    </dgm:pt>
    <dgm:pt modelId="{C1C2672E-E91E-4DB1-9BD8-7FC1B423CC9B}">
      <dgm:prSet/>
      <dgm:spPr/>
      <dgm:t>
        <a:bodyPr/>
        <a:lstStyle/>
        <a:p>
          <a:r>
            <a:rPr lang="en-US" baseline="0"/>
            <a:t>Page Life Expectancy</a:t>
          </a:r>
          <a:endParaRPr lang="en-US"/>
        </a:p>
      </dgm:t>
    </dgm:pt>
    <dgm:pt modelId="{DD4E3318-E4C0-4ACF-B825-BF03AAA372BD}" type="parTrans" cxnId="{E1388D10-3FE9-4B69-BA82-22613C633A82}">
      <dgm:prSet/>
      <dgm:spPr/>
      <dgm:t>
        <a:bodyPr/>
        <a:lstStyle/>
        <a:p>
          <a:endParaRPr lang="en-US"/>
        </a:p>
      </dgm:t>
    </dgm:pt>
    <dgm:pt modelId="{0CB1F484-F3DE-43BD-9E1F-598B285FD5C5}" type="sibTrans" cxnId="{E1388D10-3FE9-4B69-BA82-22613C633A82}">
      <dgm:prSet/>
      <dgm:spPr/>
      <dgm:t>
        <a:bodyPr/>
        <a:lstStyle/>
        <a:p>
          <a:endParaRPr lang="en-US"/>
        </a:p>
      </dgm:t>
    </dgm:pt>
    <dgm:pt modelId="{E23D0FF5-5167-4331-8F89-160A7FEF56AA}">
      <dgm:prSet/>
      <dgm:spPr/>
      <dgm:t>
        <a:bodyPr/>
        <a:lstStyle/>
        <a:p>
          <a:r>
            <a:rPr lang="en-US" baseline="0"/>
            <a:t>PAGEIOLATCH waits</a:t>
          </a:r>
          <a:endParaRPr lang="en-US"/>
        </a:p>
      </dgm:t>
    </dgm:pt>
    <dgm:pt modelId="{5545BC72-B89B-4C93-B1E7-6E55E9DCB211}" type="parTrans" cxnId="{2AB2DCA1-61F2-4997-A939-88AA475226C8}">
      <dgm:prSet/>
      <dgm:spPr/>
      <dgm:t>
        <a:bodyPr/>
        <a:lstStyle/>
        <a:p>
          <a:endParaRPr lang="en-US"/>
        </a:p>
      </dgm:t>
    </dgm:pt>
    <dgm:pt modelId="{E797C88C-5DA4-4C99-8F61-69DEAD63E4A4}" type="sibTrans" cxnId="{2AB2DCA1-61F2-4997-A939-88AA475226C8}">
      <dgm:prSet/>
      <dgm:spPr/>
      <dgm:t>
        <a:bodyPr/>
        <a:lstStyle/>
        <a:p>
          <a:endParaRPr lang="en-US"/>
        </a:p>
      </dgm:t>
    </dgm:pt>
    <dgm:pt modelId="{A69251CC-5DEA-414C-BC93-2845D04689EA}">
      <dgm:prSet/>
      <dgm:spPr/>
      <dgm:t>
        <a:bodyPr/>
        <a:lstStyle/>
        <a:p>
          <a:r>
            <a:rPr lang="en-US" baseline="0"/>
            <a:t>DBCC DROPCLEANBUFFERS</a:t>
          </a:r>
          <a:endParaRPr lang="en-US"/>
        </a:p>
      </dgm:t>
    </dgm:pt>
    <dgm:pt modelId="{B48B5139-1C43-4F61-AC86-8289B7B62C2D}" type="parTrans" cxnId="{61423AC5-86E6-4A44-B1E6-BCFECF046EA3}">
      <dgm:prSet/>
      <dgm:spPr/>
      <dgm:t>
        <a:bodyPr/>
        <a:lstStyle/>
        <a:p>
          <a:endParaRPr lang="en-US"/>
        </a:p>
      </dgm:t>
    </dgm:pt>
    <dgm:pt modelId="{3458B7F2-7F5A-4759-B89C-9E1D5D66B3A4}" type="sibTrans" cxnId="{61423AC5-86E6-4A44-B1E6-BCFECF046EA3}">
      <dgm:prSet/>
      <dgm:spPr/>
      <dgm:t>
        <a:bodyPr/>
        <a:lstStyle/>
        <a:p>
          <a:endParaRPr lang="en-US"/>
        </a:p>
      </dgm:t>
    </dgm:pt>
    <dgm:pt modelId="{DE093FB5-A1BE-4BA2-A413-4EF5EF296348}">
      <dgm:prSet/>
      <dgm:spPr/>
      <dgm:t>
        <a:bodyPr/>
        <a:lstStyle/>
        <a:p>
          <a:r>
            <a:rPr lang="en-US" baseline="0" dirty="0"/>
            <a:t>NUMA and SQL Server</a:t>
          </a:r>
          <a:endParaRPr lang="en-US" dirty="0"/>
        </a:p>
      </dgm:t>
    </dgm:pt>
    <dgm:pt modelId="{F402EF5D-747B-4CED-8DD5-981298F8B22B}" type="parTrans" cxnId="{42B2E868-3BF3-4EB1-ADD2-DBF89431C565}">
      <dgm:prSet/>
      <dgm:spPr/>
      <dgm:t>
        <a:bodyPr/>
        <a:lstStyle/>
        <a:p>
          <a:endParaRPr lang="en-US"/>
        </a:p>
      </dgm:t>
    </dgm:pt>
    <dgm:pt modelId="{6B27F959-2DC5-445C-B2E3-58A5A8CC7BC6}" type="sibTrans" cxnId="{42B2E868-3BF3-4EB1-ADD2-DBF89431C565}">
      <dgm:prSet/>
      <dgm:spPr/>
      <dgm:t>
        <a:bodyPr/>
        <a:lstStyle/>
        <a:p>
          <a:endParaRPr lang="en-US"/>
        </a:p>
      </dgm:t>
    </dgm:pt>
    <dgm:pt modelId="{F845C5F8-66E4-4F84-B1F9-0DB5B272EC84}">
      <dgm:prSet/>
      <dgm:spPr/>
      <dgm:t>
        <a:bodyPr/>
        <a:lstStyle/>
        <a:p>
          <a:r>
            <a:rPr lang="en-US" baseline="0" dirty="0"/>
            <a:t>Goal = use local node when allocating not node balance</a:t>
          </a:r>
          <a:endParaRPr lang="en-US" dirty="0"/>
        </a:p>
      </dgm:t>
    </dgm:pt>
    <dgm:pt modelId="{D3CD54FA-7D7C-4094-9403-4A2CD8FE0CED}" type="parTrans" cxnId="{56E8FEAF-615B-4CB7-B227-5208934A6572}">
      <dgm:prSet/>
      <dgm:spPr/>
      <dgm:t>
        <a:bodyPr/>
        <a:lstStyle/>
        <a:p>
          <a:endParaRPr lang="en-US"/>
        </a:p>
      </dgm:t>
    </dgm:pt>
    <dgm:pt modelId="{2DF17B59-5617-4C72-A9AA-9751968CE965}" type="sibTrans" cxnId="{56E8FEAF-615B-4CB7-B227-5208934A6572}">
      <dgm:prSet/>
      <dgm:spPr/>
      <dgm:t>
        <a:bodyPr/>
        <a:lstStyle/>
        <a:p>
          <a:endParaRPr lang="en-US"/>
        </a:p>
      </dgm:t>
    </dgm:pt>
    <dgm:pt modelId="{B2D7917A-871C-43A3-9EB7-D16D82B8B1FC}">
      <dgm:prSet/>
      <dgm:spPr/>
      <dgm:t>
        <a:bodyPr/>
        <a:lstStyle/>
        <a:p>
          <a:r>
            <a:rPr lang="en-US" baseline="0"/>
            <a:t>Local node page allocation not a guarantee of local node access</a:t>
          </a:r>
          <a:endParaRPr lang="en-US"/>
        </a:p>
      </dgm:t>
    </dgm:pt>
    <dgm:pt modelId="{60218A3B-0E2D-4AF5-BF93-02CA05258451}" type="parTrans" cxnId="{A1B999CB-57DE-4846-9F16-BD061276F5DE}">
      <dgm:prSet/>
      <dgm:spPr/>
      <dgm:t>
        <a:bodyPr/>
        <a:lstStyle/>
        <a:p>
          <a:endParaRPr lang="en-US"/>
        </a:p>
      </dgm:t>
    </dgm:pt>
    <dgm:pt modelId="{1A4CA9CD-633C-4DCE-87BB-BCA1BCB9ADAE}" type="sibTrans" cxnId="{A1B999CB-57DE-4846-9F16-BD061276F5DE}">
      <dgm:prSet/>
      <dgm:spPr/>
      <dgm:t>
        <a:bodyPr/>
        <a:lstStyle/>
        <a:p>
          <a:endParaRPr lang="en-US"/>
        </a:p>
      </dgm:t>
    </dgm:pt>
    <dgm:pt modelId="{72BE26A1-B62A-4361-8194-0F8C5E33B447}">
      <dgm:prSet/>
      <dgm:spPr/>
      <dgm:t>
        <a:bodyPr/>
        <a:lstStyle/>
        <a:p>
          <a:r>
            <a:rPr lang="en-US" baseline="0"/>
            <a:t>Some memory is partitioned when created (Ex. Partitioned memory object)</a:t>
          </a:r>
          <a:endParaRPr lang="en-US"/>
        </a:p>
      </dgm:t>
    </dgm:pt>
    <dgm:pt modelId="{6FF3981C-3E29-4E4E-BDA4-F231092B72F6}" type="parTrans" cxnId="{44966272-CBCA-4391-A791-72BF534D7FE3}">
      <dgm:prSet/>
      <dgm:spPr/>
      <dgm:t>
        <a:bodyPr/>
        <a:lstStyle/>
        <a:p>
          <a:endParaRPr lang="en-US"/>
        </a:p>
      </dgm:t>
    </dgm:pt>
    <dgm:pt modelId="{EA9A66AA-9915-430C-BD30-CF85AEA68B54}" type="sibTrans" cxnId="{44966272-CBCA-4391-A791-72BF534D7FE3}">
      <dgm:prSet/>
      <dgm:spPr/>
      <dgm:t>
        <a:bodyPr/>
        <a:lstStyle/>
        <a:p>
          <a:endParaRPr lang="en-US"/>
        </a:p>
      </dgm:t>
    </dgm:pt>
    <dgm:pt modelId="{B82E2E42-DB99-46F4-AD42-23CB8E975E19}">
      <dgm:prSet/>
      <dgm:spPr/>
      <dgm:t>
        <a:bodyPr/>
        <a:lstStyle/>
        <a:p>
          <a:r>
            <a:rPr lang="en-US" baseline="0"/>
            <a:t>Memory Grants</a:t>
          </a:r>
          <a:endParaRPr lang="en-US"/>
        </a:p>
      </dgm:t>
    </dgm:pt>
    <dgm:pt modelId="{36CDA2CB-CFDA-48EE-B9CA-B359AD153B52}" type="parTrans" cxnId="{7C58B9A4-ABF0-42CF-A937-4B9BE4B6056E}">
      <dgm:prSet/>
      <dgm:spPr/>
      <dgm:t>
        <a:bodyPr/>
        <a:lstStyle/>
        <a:p>
          <a:endParaRPr lang="en-US"/>
        </a:p>
      </dgm:t>
    </dgm:pt>
    <dgm:pt modelId="{40642264-617D-4856-9339-A27C6C9B3A27}" type="sibTrans" cxnId="{7C58B9A4-ABF0-42CF-A937-4B9BE4B6056E}">
      <dgm:prSet/>
      <dgm:spPr/>
      <dgm:t>
        <a:bodyPr/>
        <a:lstStyle/>
        <a:p>
          <a:endParaRPr lang="en-US"/>
        </a:p>
      </dgm:t>
    </dgm:pt>
    <dgm:pt modelId="{7EA93159-CBC1-4922-8773-0E1E37289DD6}">
      <dgm:prSet/>
      <dgm:spPr/>
      <dgm:t>
        <a:bodyPr/>
        <a:lstStyle/>
        <a:p>
          <a:r>
            <a:rPr lang="en-US" baseline="0" dirty="0"/>
            <a:t>Fixed memory allocated at start of query execution (sorts, hashes, …)</a:t>
          </a:r>
          <a:endParaRPr lang="en-US" dirty="0"/>
        </a:p>
      </dgm:t>
    </dgm:pt>
    <dgm:pt modelId="{B4697A3F-17B0-4AB7-8C4A-646429756B53}" type="parTrans" cxnId="{BD4AAE17-6A78-4185-BA6D-8F4BD00292DF}">
      <dgm:prSet/>
      <dgm:spPr/>
      <dgm:t>
        <a:bodyPr/>
        <a:lstStyle/>
        <a:p>
          <a:endParaRPr lang="en-US"/>
        </a:p>
      </dgm:t>
    </dgm:pt>
    <dgm:pt modelId="{7A95FDB1-C6C2-4202-BE19-F8F88E57660D}" type="sibTrans" cxnId="{BD4AAE17-6A78-4185-BA6D-8F4BD00292DF}">
      <dgm:prSet/>
      <dgm:spPr/>
      <dgm:t>
        <a:bodyPr/>
        <a:lstStyle/>
        <a:p>
          <a:endParaRPr lang="en-US"/>
        </a:p>
      </dgm:t>
    </dgm:pt>
    <dgm:pt modelId="{D16D9E73-7BB5-481C-877F-08385BF89485}">
      <dgm:prSet/>
      <dgm:spPr/>
      <dgm:t>
        <a:bodyPr/>
        <a:lstStyle/>
        <a:p>
          <a:r>
            <a:rPr lang="en-US" baseline="0"/>
            <a:t>Too low = sort spill</a:t>
          </a:r>
          <a:endParaRPr lang="en-US"/>
        </a:p>
      </dgm:t>
    </dgm:pt>
    <dgm:pt modelId="{98A43739-AB73-4012-8302-8770266A2973}" type="parTrans" cxnId="{0736BC65-A33E-4A6B-A67C-459BF6035320}">
      <dgm:prSet/>
      <dgm:spPr/>
      <dgm:t>
        <a:bodyPr/>
        <a:lstStyle/>
        <a:p>
          <a:endParaRPr lang="en-US"/>
        </a:p>
      </dgm:t>
    </dgm:pt>
    <dgm:pt modelId="{8257668B-F5FB-475B-9707-572EF0C858BE}" type="sibTrans" cxnId="{0736BC65-A33E-4A6B-A67C-459BF6035320}">
      <dgm:prSet/>
      <dgm:spPr/>
      <dgm:t>
        <a:bodyPr/>
        <a:lstStyle/>
        <a:p>
          <a:endParaRPr lang="en-US"/>
        </a:p>
      </dgm:t>
    </dgm:pt>
    <dgm:pt modelId="{8F258501-910D-41DD-8F5D-FA1D4C849079}">
      <dgm:prSet/>
      <dgm:spPr/>
      <dgm:t>
        <a:bodyPr/>
        <a:lstStyle/>
        <a:p>
          <a:r>
            <a:rPr lang="en-US" baseline="0"/>
            <a:t>Too high = RESOURCE_SEMAPHORE waits and/or Plan Cache Eviction</a:t>
          </a:r>
          <a:endParaRPr lang="en-US"/>
        </a:p>
      </dgm:t>
    </dgm:pt>
    <dgm:pt modelId="{752E7845-55E9-40E3-98E3-D92557A97237}" type="parTrans" cxnId="{5C81798D-22E2-45CB-9FE7-E7BDBDB1EB2B}">
      <dgm:prSet/>
      <dgm:spPr/>
      <dgm:t>
        <a:bodyPr/>
        <a:lstStyle/>
        <a:p>
          <a:endParaRPr lang="en-US"/>
        </a:p>
      </dgm:t>
    </dgm:pt>
    <dgm:pt modelId="{21CCE193-F155-47C8-86BA-23F30E1529B5}" type="sibTrans" cxnId="{5C81798D-22E2-45CB-9FE7-E7BDBDB1EB2B}">
      <dgm:prSet/>
      <dgm:spPr/>
      <dgm:t>
        <a:bodyPr/>
        <a:lstStyle/>
        <a:p>
          <a:endParaRPr lang="en-US"/>
        </a:p>
      </dgm:t>
    </dgm:pt>
    <dgm:pt modelId="{4828AE12-1D67-4176-BE3E-417E958633AD}">
      <dgm:prSet/>
      <dgm:spPr/>
      <dgm:t>
        <a:bodyPr/>
        <a:lstStyle/>
        <a:p>
          <a:r>
            <a:rPr lang="en-US" baseline="0"/>
            <a:t>Resource Governor to limit (now supports &lt; 1%)</a:t>
          </a:r>
          <a:endParaRPr lang="en-US"/>
        </a:p>
      </dgm:t>
    </dgm:pt>
    <dgm:pt modelId="{5543D987-4EEC-4DCC-A878-6B0CC851EE47}" type="parTrans" cxnId="{3B81CFC6-13D6-4842-ACB0-9DAA02680FC7}">
      <dgm:prSet/>
      <dgm:spPr/>
      <dgm:t>
        <a:bodyPr/>
        <a:lstStyle/>
        <a:p>
          <a:endParaRPr lang="en-US"/>
        </a:p>
      </dgm:t>
    </dgm:pt>
    <dgm:pt modelId="{264244F2-EAE8-4AD9-A433-11241C55D007}" type="sibTrans" cxnId="{3B81CFC6-13D6-4842-ACB0-9DAA02680FC7}">
      <dgm:prSet/>
      <dgm:spPr/>
      <dgm:t>
        <a:bodyPr/>
        <a:lstStyle/>
        <a:p>
          <a:endParaRPr lang="en-US"/>
        </a:p>
      </dgm:t>
    </dgm:pt>
    <dgm:pt modelId="{D731E536-F906-4B56-A139-AC70D85C0425}">
      <dgm:prSet/>
      <dgm:spPr/>
      <dgm:t>
        <a:bodyPr/>
        <a:lstStyle/>
        <a:p>
          <a:r>
            <a:rPr lang="en-US" baseline="0" dirty="0"/>
            <a:t>Memory Grant Feedback in 2017 and 2019</a:t>
          </a:r>
          <a:endParaRPr lang="en-US" dirty="0"/>
        </a:p>
      </dgm:t>
    </dgm:pt>
    <dgm:pt modelId="{FFF4B421-287F-4147-84DA-6AEF2512E8B2}" type="parTrans" cxnId="{48C165A1-B1C4-46FB-9CD4-81BCC60D9F67}">
      <dgm:prSet/>
      <dgm:spPr/>
      <dgm:t>
        <a:bodyPr/>
        <a:lstStyle/>
        <a:p>
          <a:endParaRPr lang="en-US"/>
        </a:p>
      </dgm:t>
    </dgm:pt>
    <dgm:pt modelId="{471100EF-1C58-427D-8999-BAC56919F092}" type="sibTrans" cxnId="{48C165A1-B1C4-46FB-9CD4-81BCC60D9F67}">
      <dgm:prSet/>
      <dgm:spPr/>
      <dgm:t>
        <a:bodyPr/>
        <a:lstStyle/>
        <a:p>
          <a:endParaRPr lang="en-US"/>
        </a:p>
      </dgm:t>
    </dgm:pt>
    <dgm:pt modelId="{244C6BF6-3055-4D32-973F-C576347AB8D1}">
      <dgm:prSet/>
      <dgm:spPr/>
      <dgm:t>
        <a:bodyPr/>
        <a:lstStyle/>
        <a:p>
          <a:r>
            <a:rPr lang="en-US" baseline="0"/>
            <a:t>Memory Leaks</a:t>
          </a:r>
          <a:endParaRPr lang="en-US"/>
        </a:p>
      </dgm:t>
    </dgm:pt>
    <dgm:pt modelId="{63C02786-1482-4751-9048-48395EE1DFE6}" type="parTrans" cxnId="{445BE991-B4D3-42F9-A575-B8007E60EBC3}">
      <dgm:prSet/>
      <dgm:spPr/>
      <dgm:t>
        <a:bodyPr/>
        <a:lstStyle/>
        <a:p>
          <a:endParaRPr lang="en-US"/>
        </a:p>
      </dgm:t>
    </dgm:pt>
    <dgm:pt modelId="{071F905E-541A-472A-8C68-5CAFF94ACB24}" type="sibTrans" cxnId="{445BE991-B4D3-42F9-A575-B8007E60EBC3}">
      <dgm:prSet/>
      <dgm:spPr/>
      <dgm:t>
        <a:bodyPr/>
        <a:lstStyle/>
        <a:p>
          <a:endParaRPr lang="en-US"/>
        </a:p>
      </dgm:t>
    </dgm:pt>
    <dgm:pt modelId="{3D678BB9-0D87-41DD-8248-8B24F41702D5}">
      <dgm:prSet/>
      <dgm:spPr/>
      <dgm:t>
        <a:bodyPr/>
        <a:lstStyle/>
        <a:p>
          <a:r>
            <a:rPr lang="en-US" baseline="0"/>
            <a:t>Leak within target (OOM errors in ERRORLOG, msg 701)</a:t>
          </a:r>
          <a:endParaRPr lang="en-US"/>
        </a:p>
      </dgm:t>
    </dgm:pt>
    <dgm:pt modelId="{7C2FC8E9-5A0F-4538-AEE3-F53D391F640D}" type="parTrans" cxnId="{86B31E87-8237-4DD6-969F-F29623A8BBEB}">
      <dgm:prSet/>
      <dgm:spPr/>
      <dgm:t>
        <a:bodyPr/>
        <a:lstStyle/>
        <a:p>
          <a:endParaRPr lang="en-US"/>
        </a:p>
      </dgm:t>
    </dgm:pt>
    <dgm:pt modelId="{28FE4B50-61B5-46E1-9D00-3E9E51F571BA}" type="sibTrans" cxnId="{86B31E87-8237-4DD6-969F-F29623A8BBEB}">
      <dgm:prSet/>
      <dgm:spPr/>
      <dgm:t>
        <a:bodyPr/>
        <a:lstStyle/>
        <a:p>
          <a:endParaRPr lang="en-US"/>
        </a:p>
      </dgm:t>
    </dgm:pt>
    <dgm:pt modelId="{70F54624-C96C-48EA-8152-B4DA1B760073}">
      <dgm:prSet/>
      <dgm:spPr/>
      <dgm:t>
        <a:bodyPr/>
        <a:lstStyle/>
        <a:p>
          <a:r>
            <a:rPr lang="en-US" baseline="0"/>
            <a:t>Private byte leak “external” code</a:t>
          </a:r>
          <a:endParaRPr lang="en-US"/>
        </a:p>
      </dgm:t>
    </dgm:pt>
    <dgm:pt modelId="{B5DDA86A-4332-4804-9977-7ED98D88621B}" type="parTrans" cxnId="{A0A50DCB-4A53-42C4-B92F-B1BF4D954B1A}">
      <dgm:prSet/>
      <dgm:spPr/>
      <dgm:t>
        <a:bodyPr/>
        <a:lstStyle/>
        <a:p>
          <a:endParaRPr lang="en-US"/>
        </a:p>
      </dgm:t>
    </dgm:pt>
    <dgm:pt modelId="{3FA3BF87-5C7F-4ADF-85F2-843687253F61}" type="sibTrans" cxnId="{A0A50DCB-4A53-42C4-B92F-B1BF4D954B1A}">
      <dgm:prSet/>
      <dgm:spPr/>
      <dgm:t>
        <a:bodyPr/>
        <a:lstStyle/>
        <a:p>
          <a:endParaRPr lang="en-US"/>
        </a:p>
      </dgm:t>
    </dgm:pt>
    <dgm:pt modelId="{2FE27941-9637-4EBB-8031-CF165F79A1D4}" type="pres">
      <dgm:prSet presAssocID="{C3EFB8E2-1365-471F-ADB8-D2A347E8E3E4}" presName="linear" presStyleCnt="0">
        <dgm:presLayoutVars>
          <dgm:animLvl val="lvl"/>
          <dgm:resizeHandles val="exact"/>
        </dgm:presLayoutVars>
      </dgm:prSet>
      <dgm:spPr/>
    </dgm:pt>
    <dgm:pt modelId="{60AC61AA-CC67-40D3-B3FB-BE24BC2B2C8B}" type="pres">
      <dgm:prSet presAssocID="{F9197B38-A260-498F-938A-D6ED233BA8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8E8FE3-8F2D-4865-99BD-2B4C0FBD07D8}" type="pres">
      <dgm:prSet presAssocID="{F9197B38-A260-498F-938A-D6ED233BA871}" presName="childText" presStyleLbl="revTx" presStyleIdx="0" presStyleCnt="4">
        <dgm:presLayoutVars>
          <dgm:bulletEnabled val="1"/>
        </dgm:presLayoutVars>
      </dgm:prSet>
      <dgm:spPr/>
    </dgm:pt>
    <dgm:pt modelId="{996B2099-F6B3-4FC0-9CBA-7D4DADAB6E43}" type="pres">
      <dgm:prSet presAssocID="{DE093FB5-A1BE-4BA2-A413-4EF5EF2963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CBAE93-FAE8-48B1-AEDB-1B6191DB0654}" type="pres">
      <dgm:prSet presAssocID="{DE093FB5-A1BE-4BA2-A413-4EF5EF296348}" presName="childText" presStyleLbl="revTx" presStyleIdx="1" presStyleCnt="4">
        <dgm:presLayoutVars>
          <dgm:bulletEnabled val="1"/>
        </dgm:presLayoutVars>
      </dgm:prSet>
      <dgm:spPr/>
    </dgm:pt>
    <dgm:pt modelId="{2EBC022F-449C-4C3B-8010-64043894576B}" type="pres">
      <dgm:prSet presAssocID="{B82E2E42-DB99-46F4-AD42-23CB8E975E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861164-25FA-4080-A1BF-14B8B2D666E2}" type="pres">
      <dgm:prSet presAssocID="{B82E2E42-DB99-46F4-AD42-23CB8E975E19}" presName="childText" presStyleLbl="revTx" presStyleIdx="2" presStyleCnt="4">
        <dgm:presLayoutVars>
          <dgm:bulletEnabled val="1"/>
        </dgm:presLayoutVars>
      </dgm:prSet>
      <dgm:spPr/>
    </dgm:pt>
    <dgm:pt modelId="{371EAFB6-4393-474B-9AFE-1981D8729DDA}" type="pres">
      <dgm:prSet presAssocID="{244C6BF6-3055-4D32-973F-C576347AB8D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9F160EC-1410-40BE-829C-C707A18E9D95}" type="pres">
      <dgm:prSet presAssocID="{244C6BF6-3055-4D32-973F-C576347AB8D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D8EF101-FCC2-45C1-8066-04D532745744}" type="presOf" srcId="{8F258501-910D-41DD-8F5D-FA1D4C849079}" destId="{6E861164-25FA-4080-A1BF-14B8B2D666E2}" srcOrd="0" destOrd="2" presId="urn:microsoft.com/office/officeart/2005/8/layout/vList2"/>
    <dgm:cxn modelId="{E1388D10-3FE9-4B69-BA82-22613C633A82}" srcId="{F9197B38-A260-498F-938A-D6ED233BA871}" destId="{C1C2672E-E91E-4DB1-9BD8-7FC1B423CC9B}" srcOrd="0" destOrd="0" parTransId="{DD4E3318-E4C0-4ACF-B825-BF03AAA372BD}" sibTransId="{0CB1F484-F3DE-43BD-9E1F-598B285FD5C5}"/>
    <dgm:cxn modelId="{BD4AAE17-6A78-4185-BA6D-8F4BD00292DF}" srcId="{B82E2E42-DB99-46F4-AD42-23CB8E975E19}" destId="{7EA93159-CBC1-4922-8773-0E1E37289DD6}" srcOrd="0" destOrd="0" parTransId="{B4697A3F-17B0-4AB7-8C4A-646429756B53}" sibTransId="{7A95FDB1-C6C2-4202-BE19-F8F88E57660D}"/>
    <dgm:cxn modelId="{04F6A933-A472-4FCB-87F5-055599A0673F}" type="presOf" srcId="{4828AE12-1D67-4176-BE3E-417E958633AD}" destId="{6E861164-25FA-4080-A1BF-14B8B2D666E2}" srcOrd="0" destOrd="3" presId="urn:microsoft.com/office/officeart/2005/8/layout/vList2"/>
    <dgm:cxn modelId="{3BB70437-2A57-4B8C-A175-17F14DF8C1F8}" type="presOf" srcId="{C3EFB8E2-1365-471F-ADB8-D2A347E8E3E4}" destId="{2FE27941-9637-4EBB-8031-CF165F79A1D4}" srcOrd="0" destOrd="0" presId="urn:microsoft.com/office/officeart/2005/8/layout/vList2"/>
    <dgm:cxn modelId="{0A12023B-5D39-490E-8A69-F1A8BAF03CD2}" type="presOf" srcId="{D16D9E73-7BB5-481C-877F-08385BF89485}" destId="{6E861164-25FA-4080-A1BF-14B8B2D666E2}" srcOrd="0" destOrd="1" presId="urn:microsoft.com/office/officeart/2005/8/layout/vList2"/>
    <dgm:cxn modelId="{B4861843-091D-4E90-88C7-D4904A9E237A}" type="presOf" srcId="{3D678BB9-0D87-41DD-8248-8B24F41702D5}" destId="{79F160EC-1410-40BE-829C-C707A18E9D95}" srcOrd="0" destOrd="0" presId="urn:microsoft.com/office/officeart/2005/8/layout/vList2"/>
    <dgm:cxn modelId="{0736BC65-A33E-4A6B-A67C-459BF6035320}" srcId="{B82E2E42-DB99-46F4-AD42-23CB8E975E19}" destId="{D16D9E73-7BB5-481C-877F-08385BF89485}" srcOrd="1" destOrd="0" parTransId="{98A43739-AB73-4012-8302-8770266A2973}" sibTransId="{8257668B-F5FB-475B-9707-572EF0C858BE}"/>
    <dgm:cxn modelId="{08A3BF45-1F8D-44D7-9FE8-11B4C15F88EB}" type="presOf" srcId="{DE093FB5-A1BE-4BA2-A413-4EF5EF296348}" destId="{996B2099-F6B3-4FC0-9CBA-7D4DADAB6E43}" srcOrd="0" destOrd="0" presId="urn:microsoft.com/office/officeart/2005/8/layout/vList2"/>
    <dgm:cxn modelId="{713F6468-4F6B-4213-B999-BC028D0BAB64}" type="presOf" srcId="{C1C2672E-E91E-4DB1-9BD8-7FC1B423CC9B}" destId="{B68E8FE3-8F2D-4865-99BD-2B4C0FBD07D8}" srcOrd="0" destOrd="0" presId="urn:microsoft.com/office/officeart/2005/8/layout/vList2"/>
    <dgm:cxn modelId="{42B2E868-3BF3-4EB1-ADD2-DBF89431C565}" srcId="{C3EFB8E2-1365-471F-ADB8-D2A347E8E3E4}" destId="{DE093FB5-A1BE-4BA2-A413-4EF5EF296348}" srcOrd="1" destOrd="0" parTransId="{F402EF5D-747B-4CED-8DD5-981298F8B22B}" sibTransId="{6B27F959-2DC5-445C-B2E3-58A5A8CC7BC6}"/>
    <dgm:cxn modelId="{9655D76B-EEF0-4538-B446-D59C3DC48154}" type="presOf" srcId="{B82E2E42-DB99-46F4-AD42-23CB8E975E19}" destId="{2EBC022F-449C-4C3B-8010-64043894576B}" srcOrd="0" destOrd="0" presId="urn:microsoft.com/office/officeart/2005/8/layout/vList2"/>
    <dgm:cxn modelId="{53C4D270-A537-497F-A0A1-065F20C94CE5}" type="presOf" srcId="{72BE26A1-B62A-4361-8194-0F8C5E33B447}" destId="{E1CBAE93-FAE8-48B1-AEDB-1B6191DB0654}" srcOrd="0" destOrd="2" presId="urn:microsoft.com/office/officeart/2005/8/layout/vList2"/>
    <dgm:cxn modelId="{44966272-CBCA-4391-A791-72BF534D7FE3}" srcId="{DE093FB5-A1BE-4BA2-A413-4EF5EF296348}" destId="{72BE26A1-B62A-4361-8194-0F8C5E33B447}" srcOrd="2" destOrd="0" parTransId="{6FF3981C-3E29-4E4E-BDA4-F231092B72F6}" sibTransId="{EA9A66AA-9915-430C-BD30-CF85AEA68B54}"/>
    <dgm:cxn modelId="{C681B855-F309-4C2D-9C2A-BD3927255F28}" type="presOf" srcId="{F9197B38-A260-498F-938A-D6ED233BA871}" destId="{60AC61AA-CC67-40D3-B3FB-BE24BC2B2C8B}" srcOrd="0" destOrd="0" presId="urn:microsoft.com/office/officeart/2005/8/layout/vList2"/>
    <dgm:cxn modelId="{BE974184-9828-453A-9F43-CB08CB27F492}" type="presOf" srcId="{E23D0FF5-5167-4331-8F89-160A7FEF56AA}" destId="{B68E8FE3-8F2D-4865-99BD-2B4C0FBD07D8}" srcOrd="0" destOrd="1" presId="urn:microsoft.com/office/officeart/2005/8/layout/vList2"/>
    <dgm:cxn modelId="{86B31E87-8237-4DD6-969F-F29623A8BBEB}" srcId="{244C6BF6-3055-4D32-973F-C576347AB8D1}" destId="{3D678BB9-0D87-41DD-8248-8B24F41702D5}" srcOrd="0" destOrd="0" parTransId="{7C2FC8E9-5A0F-4538-AEE3-F53D391F640D}" sibTransId="{28FE4B50-61B5-46E1-9D00-3E9E51F571BA}"/>
    <dgm:cxn modelId="{0130CC87-87E3-4ED6-8D78-140109DEF7E0}" type="presOf" srcId="{B2D7917A-871C-43A3-9EB7-D16D82B8B1FC}" destId="{E1CBAE93-FAE8-48B1-AEDB-1B6191DB0654}" srcOrd="0" destOrd="1" presId="urn:microsoft.com/office/officeart/2005/8/layout/vList2"/>
    <dgm:cxn modelId="{5C81798D-22E2-45CB-9FE7-E7BDBDB1EB2B}" srcId="{B82E2E42-DB99-46F4-AD42-23CB8E975E19}" destId="{8F258501-910D-41DD-8F5D-FA1D4C849079}" srcOrd="2" destOrd="0" parTransId="{752E7845-55E9-40E3-98E3-D92557A97237}" sibTransId="{21CCE193-F155-47C8-86BA-23F30E1529B5}"/>
    <dgm:cxn modelId="{445BE991-B4D3-42F9-A575-B8007E60EBC3}" srcId="{C3EFB8E2-1365-471F-ADB8-D2A347E8E3E4}" destId="{244C6BF6-3055-4D32-973F-C576347AB8D1}" srcOrd="3" destOrd="0" parTransId="{63C02786-1482-4751-9048-48395EE1DFE6}" sibTransId="{071F905E-541A-472A-8C68-5CAFF94ACB24}"/>
    <dgm:cxn modelId="{3CD2FB93-13BC-40D0-9369-4DFA53143284}" type="presOf" srcId="{F845C5F8-66E4-4F84-B1F9-0DB5B272EC84}" destId="{E1CBAE93-FAE8-48B1-AEDB-1B6191DB0654}" srcOrd="0" destOrd="0" presId="urn:microsoft.com/office/officeart/2005/8/layout/vList2"/>
    <dgm:cxn modelId="{48C165A1-B1C4-46FB-9CD4-81BCC60D9F67}" srcId="{B82E2E42-DB99-46F4-AD42-23CB8E975E19}" destId="{D731E536-F906-4B56-A139-AC70D85C0425}" srcOrd="4" destOrd="0" parTransId="{FFF4B421-287F-4147-84DA-6AEF2512E8B2}" sibTransId="{471100EF-1C58-427D-8999-BAC56919F092}"/>
    <dgm:cxn modelId="{2AB2DCA1-61F2-4997-A939-88AA475226C8}" srcId="{F9197B38-A260-498F-938A-D6ED233BA871}" destId="{E23D0FF5-5167-4331-8F89-160A7FEF56AA}" srcOrd="1" destOrd="0" parTransId="{5545BC72-B89B-4C93-B1E7-6E55E9DCB211}" sibTransId="{E797C88C-5DA4-4C99-8F61-69DEAD63E4A4}"/>
    <dgm:cxn modelId="{7C58B9A4-ABF0-42CF-A937-4B9BE4B6056E}" srcId="{C3EFB8E2-1365-471F-ADB8-D2A347E8E3E4}" destId="{B82E2E42-DB99-46F4-AD42-23CB8E975E19}" srcOrd="2" destOrd="0" parTransId="{36CDA2CB-CFDA-48EE-B9CA-B359AD153B52}" sibTransId="{40642264-617D-4856-9339-A27C6C9B3A27}"/>
    <dgm:cxn modelId="{56E8FEAF-615B-4CB7-B227-5208934A6572}" srcId="{DE093FB5-A1BE-4BA2-A413-4EF5EF296348}" destId="{F845C5F8-66E4-4F84-B1F9-0DB5B272EC84}" srcOrd="0" destOrd="0" parTransId="{D3CD54FA-7D7C-4094-9403-4A2CD8FE0CED}" sibTransId="{2DF17B59-5617-4C72-A9AA-9751968CE965}"/>
    <dgm:cxn modelId="{4F604DB1-9936-413D-944F-8A0D5E0A6902}" srcId="{C3EFB8E2-1365-471F-ADB8-D2A347E8E3E4}" destId="{F9197B38-A260-498F-938A-D6ED233BA871}" srcOrd="0" destOrd="0" parTransId="{06D1C1A6-08A5-430A-BD24-E27313136060}" sibTransId="{E7093CAA-6596-469A-962B-C4806AA6A7BE}"/>
    <dgm:cxn modelId="{8214D6BB-DC90-4020-B949-8A9FED5E8F85}" type="presOf" srcId="{244C6BF6-3055-4D32-973F-C576347AB8D1}" destId="{371EAFB6-4393-474B-9AFE-1981D8729DDA}" srcOrd="0" destOrd="0" presId="urn:microsoft.com/office/officeart/2005/8/layout/vList2"/>
    <dgm:cxn modelId="{260059BC-DFBE-4CD9-B625-53BADEB9EF0F}" type="presOf" srcId="{70F54624-C96C-48EA-8152-B4DA1B760073}" destId="{79F160EC-1410-40BE-829C-C707A18E9D95}" srcOrd="0" destOrd="1" presId="urn:microsoft.com/office/officeart/2005/8/layout/vList2"/>
    <dgm:cxn modelId="{61423AC5-86E6-4A44-B1E6-BCFECF046EA3}" srcId="{F9197B38-A260-498F-938A-D6ED233BA871}" destId="{A69251CC-5DEA-414C-BC93-2845D04689EA}" srcOrd="2" destOrd="0" parTransId="{B48B5139-1C43-4F61-AC86-8289B7B62C2D}" sibTransId="{3458B7F2-7F5A-4759-B89C-9E1D5D66B3A4}"/>
    <dgm:cxn modelId="{3B81CFC6-13D6-4842-ACB0-9DAA02680FC7}" srcId="{B82E2E42-DB99-46F4-AD42-23CB8E975E19}" destId="{4828AE12-1D67-4176-BE3E-417E958633AD}" srcOrd="3" destOrd="0" parTransId="{5543D987-4EEC-4DCC-A878-6B0CC851EE47}" sibTransId="{264244F2-EAE8-4AD9-A433-11241C55D007}"/>
    <dgm:cxn modelId="{A0A50DCB-4A53-42C4-B92F-B1BF4D954B1A}" srcId="{244C6BF6-3055-4D32-973F-C576347AB8D1}" destId="{70F54624-C96C-48EA-8152-B4DA1B760073}" srcOrd="1" destOrd="0" parTransId="{B5DDA86A-4332-4804-9977-7ED98D88621B}" sibTransId="{3FA3BF87-5C7F-4ADF-85F2-843687253F61}"/>
    <dgm:cxn modelId="{A1B999CB-57DE-4846-9F16-BD061276F5DE}" srcId="{DE093FB5-A1BE-4BA2-A413-4EF5EF296348}" destId="{B2D7917A-871C-43A3-9EB7-D16D82B8B1FC}" srcOrd="1" destOrd="0" parTransId="{60218A3B-0E2D-4AF5-BF93-02CA05258451}" sibTransId="{1A4CA9CD-633C-4DCE-87BB-BCA1BCB9ADAE}"/>
    <dgm:cxn modelId="{F9CA00CC-3456-4500-BDD3-3BE944424A6A}" type="presOf" srcId="{D731E536-F906-4B56-A139-AC70D85C0425}" destId="{6E861164-25FA-4080-A1BF-14B8B2D666E2}" srcOrd="0" destOrd="4" presId="urn:microsoft.com/office/officeart/2005/8/layout/vList2"/>
    <dgm:cxn modelId="{055115E1-A5CE-42A2-9FD5-6440EDF3CEBA}" type="presOf" srcId="{7EA93159-CBC1-4922-8773-0E1E37289DD6}" destId="{6E861164-25FA-4080-A1BF-14B8B2D666E2}" srcOrd="0" destOrd="0" presId="urn:microsoft.com/office/officeart/2005/8/layout/vList2"/>
    <dgm:cxn modelId="{5B9976EA-2CBA-4702-AD74-66633B536C95}" type="presOf" srcId="{A69251CC-5DEA-414C-BC93-2845D04689EA}" destId="{B68E8FE3-8F2D-4865-99BD-2B4C0FBD07D8}" srcOrd="0" destOrd="2" presId="urn:microsoft.com/office/officeart/2005/8/layout/vList2"/>
    <dgm:cxn modelId="{3D9D1AC2-5F75-4762-8E13-EAFB2BCDE0B1}" type="presParOf" srcId="{2FE27941-9637-4EBB-8031-CF165F79A1D4}" destId="{60AC61AA-CC67-40D3-B3FB-BE24BC2B2C8B}" srcOrd="0" destOrd="0" presId="urn:microsoft.com/office/officeart/2005/8/layout/vList2"/>
    <dgm:cxn modelId="{0B530EFB-9A5B-4291-8509-8B537AAF9414}" type="presParOf" srcId="{2FE27941-9637-4EBB-8031-CF165F79A1D4}" destId="{B68E8FE3-8F2D-4865-99BD-2B4C0FBD07D8}" srcOrd="1" destOrd="0" presId="urn:microsoft.com/office/officeart/2005/8/layout/vList2"/>
    <dgm:cxn modelId="{9496AF84-E473-4564-9B43-30CFE6B0CB51}" type="presParOf" srcId="{2FE27941-9637-4EBB-8031-CF165F79A1D4}" destId="{996B2099-F6B3-4FC0-9CBA-7D4DADAB6E43}" srcOrd="2" destOrd="0" presId="urn:microsoft.com/office/officeart/2005/8/layout/vList2"/>
    <dgm:cxn modelId="{C4DC9FF6-CA99-4AE9-B9F4-08E362B28456}" type="presParOf" srcId="{2FE27941-9637-4EBB-8031-CF165F79A1D4}" destId="{E1CBAE93-FAE8-48B1-AEDB-1B6191DB0654}" srcOrd="3" destOrd="0" presId="urn:microsoft.com/office/officeart/2005/8/layout/vList2"/>
    <dgm:cxn modelId="{9B41FD22-4D46-441B-BD89-4BAF4666C7B7}" type="presParOf" srcId="{2FE27941-9637-4EBB-8031-CF165F79A1D4}" destId="{2EBC022F-449C-4C3B-8010-64043894576B}" srcOrd="4" destOrd="0" presId="urn:microsoft.com/office/officeart/2005/8/layout/vList2"/>
    <dgm:cxn modelId="{D88A8CF8-B6F5-4FCD-B00B-818801BB08A0}" type="presParOf" srcId="{2FE27941-9637-4EBB-8031-CF165F79A1D4}" destId="{6E861164-25FA-4080-A1BF-14B8B2D666E2}" srcOrd="5" destOrd="0" presId="urn:microsoft.com/office/officeart/2005/8/layout/vList2"/>
    <dgm:cxn modelId="{5A98452A-2A94-48A9-87CC-6CA611DBA831}" type="presParOf" srcId="{2FE27941-9637-4EBB-8031-CF165F79A1D4}" destId="{371EAFB6-4393-474B-9AFE-1981D8729DDA}" srcOrd="6" destOrd="0" presId="urn:microsoft.com/office/officeart/2005/8/layout/vList2"/>
    <dgm:cxn modelId="{0F4A83AA-876D-4935-8246-0EC9CB0B3683}" type="presParOf" srcId="{2FE27941-9637-4EBB-8031-CF165F79A1D4}" destId="{79F160EC-1410-40BE-829C-C707A18E9D9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D40B9-DE34-4077-A521-26CB3074478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37C65-A94C-4978-8355-3C164D419843}">
      <dgm:prSet/>
      <dgm:spPr/>
      <dgm:t>
        <a:bodyPr/>
        <a:lstStyle/>
        <a:p>
          <a:pPr rtl="0"/>
          <a:r>
            <a:rPr lang="en-US" b="1" dirty="0"/>
            <a:t>Memory pressure</a:t>
          </a:r>
          <a:endParaRPr lang="en-US" dirty="0"/>
        </a:p>
      </dgm:t>
    </dgm:pt>
    <dgm:pt modelId="{08B1C38C-D493-4757-85BF-7D5EC01CD495}" type="parTrans" cxnId="{4FF73294-F156-42A8-90C9-F75249B00865}">
      <dgm:prSet/>
      <dgm:spPr/>
      <dgm:t>
        <a:bodyPr/>
        <a:lstStyle/>
        <a:p>
          <a:endParaRPr lang="en-US"/>
        </a:p>
      </dgm:t>
    </dgm:pt>
    <dgm:pt modelId="{CA0FB100-84C8-42AB-8A97-5337EFD60478}" type="sibTrans" cxnId="{4FF73294-F156-42A8-90C9-F75249B00865}">
      <dgm:prSet/>
      <dgm:spPr/>
      <dgm:t>
        <a:bodyPr/>
        <a:lstStyle/>
        <a:p>
          <a:endParaRPr lang="en-US"/>
        </a:p>
      </dgm:t>
    </dgm:pt>
    <dgm:pt modelId="{A15A4F41-D56B-4B08-98AE-42F6F0FA85CA}">
      <dgm:prSet/>
      <dgm:spPr/>
      <dgm:t>
        <a:bodyPr/>
        <a:lstStyle/>
        <a:p>
          <a:pPr rtl="0"/>
          <a:r>
            <a:rPr lang="en-US" b="0" dirty="0"/>
            <a:t>Hitting the target</a:t>
          </a:r>
          <a:endParaRPr lang="en-US" dirty="0"/>
        </a:p>
      </dgm:t>
    </dgm:pt>
    <dgm:pt modelId="{0345BEFE-5F10-492C-9886-2B98C5BE6422}" type="parTrans" cxnId="{D1D217FD-C668-4CAC-BBA5-CA6157888354}">
      <dgm:prSet/>
      <dgm:spPr/>
      <dgm:t>
        <a:bodyPr/>
        <a:lstStyle/>
        <a:p>
          <a:endParaRPr lang="en-US"/>
        </a:p>
      </dgm:t>
    </dgm:pt>
    <dgm:pt modelId="{24824FF5-E827-409B-A171-F5A67FD0651F}" type="sibTrans" cxnId="{D1D217FD-C668-4CAC-BBA5-CA6157888354}">
      <dgm:prSet/>
      <dgm:spPr/>
      <dgm:t>
        <a:bodyPr/>
        <a:lstStyle/>
        <a:p>
          <a:endParaRPr lang="en-US"/>
        </a:p>
      </dgm:t>
    </dgm:pt>
    <dgm:pt modelId="{D44A5F9C-7487-4286-8819-300127DD8DCD}">
      <dgm:prSet/>
      <dgm:spPr/>
      <dgm:t>
        <a:bodyPr/>
        <a:lstStyle/>
        <a:p>
          <a:pPr rtl="0"/>
          <a:r>
            <a:rPr lang="en-US" b="0" dirty="0"/>
            <a:t>External pressure</a:t>
          </a:r>
          <a:endParaRPr lang="en-US" dirty="0"/>
        </a:p>
      </dgm:t>
    </dgm:pt>
    <dgm:pt modelId="{E201ABA4-55B5-414E-ABC0-EC695EFF9D73}" type="parTrans" cxnId="{1FD62050-E596-48AD-8D5B-875D59D15FF1}">
      <dgm:prSet/>
      <dgm:spPr/>
      <dgm:t>
        <a:bodyPr/>
        <a:lstStyle/>
        <a:p>
          <a:endParaRPr lang="en-US"/>
        </a:p>
      </dgm:t>
    </dgm:pt>
    <dgm:pt modelId="{868280F6-E950-4293-888E-DA6E61A1E9A5}" type="sibTrans" cxnId="{1FD62050-E596-48AD-8D5B-875D59D15FF1}">
      <dgm:prSet/>
      <dgm:spPr/>
      <dgm:t>
        <a:bodyPr/>
        <a:lstStyle/>
        <a:p>
          <a:endParaRPr lang="en-US"/>
        </a:p>
      </dgm:t>
    </dgm:pt>
    <dgm:pt modelId="{DD6353F0-2EEA-4265-AD5A-344E55DE99F8}">
      <dgm:prSet/>
      <dgm:spPr/>
      <dgm:t>
        <a:bodyPr/>
        <a:lstStyle/>
        <a:p>
          <a:pPr rtl="0"/>
          <a:r>
            <a:rPr lang="en-US" b="0" dirty="0"/>
            <a:t>Large Memory Grants</a:t>
          </a:r>
          <a:endParaRPr lang="en-US" dirty="0"/>
        </a:p>
      </dgm:t>
    </dgm:pt>
    <dgm:pt modelId="{7401B49D-D9F8-4583-8239-D7532CCA7308}" type="parTrans" cxnId="{515A1E89-A427-49A0-A3F9-203495E4786F}">
      <dgm:prSet/>
      <dgm:spPr/>
      <dgm:t>
        <a:bodyPr/>
        <a:lstStyle/>
        <a:p>
          <a:endParaRPr lang="en-US"/>
        </a:p>
      </dgm:t>
    </dgm:pt>
    <dgm:pt modelId="{B80E73A5-CCC4-4E74-AB8B-95C889553376}" type="sibTrans" cxnId="{515A1E89-A427-49A0-A3F9-203495E4786F}">
      <dgm:prSet/>
      <dgm:spPr/>
      <dgm:t>
        <a:bodyPr/>
        <a:lstStyle/>
        <a:p>
          <a:endParaRPr lang="en-US"/>
        </a:p>
      </dgm:t>
    </dgm:pt>
    <dgm:pt modelId="{DD3C2484-52F3-4E25-A58B-2F2593D2DB99}">
      <dgm:prSet/>
      <dgm:spPr/>
      <dgm:t>
        <a:bodyPr/>
        <a:lstStyle/>
        <a:p>
          <a:pPr rtl="0"/>
          <a:r>
            <a:rPr lang="en-US" b="1" dirty="0"/>
            <a:t>Cache Cap Limits</a:t>
          </a:r>
          <a:endParaRPr lang="en-US" dirty="0"/>
        </a:p>
      </dgm:t>
    </dgm:pt>
    <dgm:pt modelId="{97397D22-1525-435C-83E9-8FEDD7E17041}" type="parTrans" cxnId="{0BBDBF11-1E5F-4617-A0E1-50072179B292}">
      <dgm:prSet/>
      <dgm:spPr/>
      <dgm:t>
        <a:bodyPr/>
        <a:lstStyle/>
        <a:p>
          <a:endParaRPr lang="en-US"/>
        </a:p>
      </dgm:t>
    </dgm:pt>
    <dgm:pt modelId="{1136919A-A69E-44F1-AD11-66E54CC5F1F8}" type="sibTrans" cxnId="{0BBDBF11-1E5F-4617-A0E1-50072179B292}">
      <dgm:prSet/>
      <dgm:spPr/>
      <dgm:t>
        <a:bodyPr/>
        <a:lstStyle/>
        <a:p>
          <a:endParaRPr lang="en-US"/>
        </a:p>
      </dgm:t>
    </dgm:pt>
    <dgm:pt modelId="{9BB2D6FC-4C34-431D-AC3C-2B1E79E2FBE1}">
      <dgm:prSet/>
      <dgm:spPr/>
      <dgm:t>
        <a:bodyPr/>
        <a:lstStyle/>
        <a:p>
          <a:pPr rtl="0"/>
          <a:r>
            <a:rPr lang="en-US" b="0" dirty="0"/>
            <a:t>Overall cap limit</a:t>
          </a:r>
          <a:endParaRPr lang="en-US" dirty="0"/>
        </a:p>
      </dgm:t>
    </dgm:pt>
    <dgm:pt modelId="{72A6BC01-47B1-43FF-A83C-83F90EC86F99}" type="parTrans" cxnId="{D44F4B41-4057-4EED-9E47-37061C36ED31}">
      <dgm:prSet/>
      <dgm:spPr/>
      <dgm:t>
        <a:bodyPr/>
        <a:lstStyle/>
        <a:p>
          <a:endParaRPr lang="en-US"/>
        </a:p>
      </dgm:t>
    </dgm:pt>
    <dgm:pt modelId="{D1399233-ADC6-4D1B-A500-701BBA576F30}" type="sibTrans" cxnId="{D44F4B41-4057-4EED-9E47-37061C36ED31}">
      <dgm:prSet/>
      <dgm:spPr/>
      <dgm:t>
        <a:bodyPr/>
        <a:lstStyle/>
        <a:p>
          <a:endParaRPr lang="en-US"/>
        </a:p>
      </dgm:t>
    </dgm:pt>
    <dgm:pt modelId="{13758E90-778D-4F3A-B66E-BF7F02A4982C}">
      <dgm:prSet/>
      <dgm:spPr/>
      <dgm:t>
        <a:bodyPr/>
        <a:lstStyle/>
        <a:p>
          <a:pPr rtl="0"/>
          <a:r>
            <a:rPr lang="en-US" b="0" dirty="0"/>
            <a:t>Plan cache cap limit (size, type, #entries)</a:t>
          </a:r>
          <a:endParaRPr lang="en-US" dirty="0"/>
        </a:p>
      </dgm:t>
    </dgm:pt>
    <dgm:pt modelId="{10BFAA4A-80E1-4D6E-AD3A-D2B6CE418826}" type="parTrans" cxnId="{8946C1A0-604C-4B94-A299-4133623E48D5}">
      <dgm:prSet/>
      <dgm:spPr/>
      <dgm:t>
        <a:bodyPr/>
        <a:lstStyle/>
        <a:p>
          <a:endParaRPr lang="en-US"/>
        </a:p>
      </dgm:t>
    </dgm:pt>
    <dgm:pt modelId="{DD8BF6FE-5159-4C0B-B5F0-621E3ADD3ABF}" type="sibTrans" cxnId="{8946C1A0-604C-4B94-A299-4133623E48D5}">
      <dgm:prSet/>
      <dgm:spPr/>
      <dgm:t>
        <a:bodyPr/>
        <a:lstStyle/>
        <a:p>
          <a:endParaRPr lang="en-US"/>
        </a:p>
      </dgm:t>
    </dgm:pt>
    <dgm:pt modelId="{E044B06A-861F-4E02-880F-5CAD16B28EB9}">
      <dgm:prSet/>
      <dgm:spPr/>
      <dgm:t>
        <a:bodyPr/>
        <a:lstStyle/>
        <a:p>
          <a:pPr rtl="0"/>
          <a:r>
            <a:rPr lang="en-US" b="0" dirty="0"/>
            <a:t>“Cache Wars”</a:t>
          </a:r>
          <a:endParaRPr lang="en-US" dirty="0"/>
        </a:p>
      </dgm:t>
    </dgm:pt>
    <dgm:pt modelId="{FA0D8774-1B16-4B02-A9FA-9AD3D77A7D03}" type="parTrans" cxnId="{32087D52-7CEF-492F-86EC-28E6984FBE37}">
      <dgm:prSet/>
      <dgm:spPr/>
      <dgm:t>
        <a:bodyPr/>
        <a:lstStyle/>
        <a:p>
          <a:endParaRPr lang="en-US"/>
        </a:p>
      </dgm:t>
    </dgm:pt>
    <dgm:pt modelId="{47FC86E9-6182-4F4A-B765-CA38C42D3D21}" type="sibTrans" cxnId="{32087D52-7CEF-492F-86EC-28E6984FBE37}">
      <dgm:prSet/>
      <dgm:spPr/>
      <dgm:t>
        <a:bodyPr/>
        <a:lstStyle/>
        <a:p>
          <a:endParaRPr lang="en-US"/>
        </a:p>
      </dgm:t>
    </dgm:pt>
    <dgm:pt modelId="{F15410DB-5C49-49F0-9AC8-BC978EEE3549}">
      <dgm:prSet/>
      <dgm:spPr/>
      <dgm:t>
        <a:bodyPr/>
        <a:lstStyle/>
        <a:p>
          <a:pPr rtl="0"/>
          <a:r>
            <a:rPr lang="en-US" b="1" dirty="0"/>
            <a:t>You might have caused this</a:t>
          </a:r>
          <a:endParaRPr lang="en-US" dirty="0"/>
        </a:p>
      </dgm:t>
    </dgm:pt>
    <dgm:pt modelId="{7B0CB310-691D-4629-9BA2-67447DE4C0B9}" type="parTrans" cxnId="{C335BC33-0C33-4723-B943-B8F016EC52D9}">
      <dgm:prSet/>
      <dgm:spPr/>
      <dgm:t>
        <a:bodyPr/>
        <a:lstStyle/>
        <a:p>
          <a:endParaRPr lang="en-US"/>
        </a:p>
      </dgm:t>
    </dgm:pt>
    <dgm:pt modelId="{FCBED6C5-5AE9-49A7-A749-6B1E9B92BC6F}" type="sibTrans" cxnId="{C335BC33-0C33-4723-B943-B8F016EC52D9}">
      <dgm:prSet/>
      <dgm:spPr/>
      <dgm:t>
        <a:bodyPr/>
        <a:lstStyle/>
        <a:p>
          <a:endParaRPr lang="en-US"/>
        </a:p>
      </dgm:t>
    </dgm:pt>
    <dgm:pt modelId="{710A32B8-7CE6-4A04-A953-9B7DFA95D75B}">
      <dgm:prSet/>
      <dgm:spPr/>
      <dgm:t>
        <a:bodyPr/>
        <a:lstStyle/>
        <a:p>
          <a:pPr rtl="0"/>
          <a:r>
            <a:rPr lang="en-US" b="0" dirty="0"/>
            <a:t>DBCC FREEPROCCACHE (or other flavors)</a:t>
          </a:r>
          <a:endParaRPr lang="en-US" dirty="0"/>
        </a:p>
      </dgm:t>
    </dgm:pt>
    <dgm:pt modelId="{A1382307-BC45-47FE-AE7C-5E5AB1EB5CAC}" type="parTrans" cxnId="{E4E182C1-AA60-41E7-9157-8E1217872F0E}">
      <dgm:prSet/>
      <dgm:spPr/>
      <dgm:t>
        <a:bodyPr/>
        <a:lstStyle/>
        <a:p>
          <a:endParaRPr lang="en-US"/>
        </a:p>
      </dgm:t>
    </dgm:pt>
    <dgm:pt modelId="{EE901EA6-103F-4520-A142-17D74872CF42}" type="sibTrans" cxnId="{E4E182C1-AA60-41E7-9157-8E1217872F0E}">
      <dgm:prSet/>
      <dgm:spPr/>
      <dgm:t>
        <a:bodyPr/>
        <a:lstStyle/>
        <a:p>
          <a:endParaRPr lang="en-US"/>
        </a:p>
      </dgm:t>
    </dgm:pt>
    <dgm:pt modelId="{61EC3430-F684-4ECE-B245-4C21D4C35131}">
      <dgm:prSet/>
      <dgm:spPr/>
      <dgm:t>
        <a:bodyPr/>
        <a:lstStyle/>
        <a:p>
          <a:pPr rtl="0"/>
          <a:r>
            <a:rPr lang="en-US" b="0" dirty="0"/>
            <a:t>Specific sp_configure change</a:t>
          </a:r>
          <a:br>
            <a:rPr lang="en-US" b="0" dirty="0"/>
          </a:br>
          <a:endParaRPr lang="en-US" dirty="0"/>
        </a:p>
      </dgm:t>
    </dgm:pt>
    <dgm:pt modelId="{2DFF07B3-B229-4F48-B295-DB7BAC76CC4A}" type="parTrans" cxnId="{EF36DABB-6C2D-4AB4-9C4F-00C960E8E2CE}">
      <dgm:prSet/>
      <dgm:spPr/>
      <dgm:t>
        <a:bodyPr/>
        <a:lstStyle/>
        <a:p>
          <a:endParaRPr lang="en-US"/>
        </a:p>
      </dgm:t>
    </dgm:pt>
    <dgm:pt modelId="{C813781E-D15B-4199-AD28-E18F154085F6}" type="sibTrans" cxnId="{EF36DABB-6C2D-4AB4-9C4F-00C960E8E2CE}">
      <dgm:prSet/>
      <dgm:spPr/>
      <dgm:t>
        <a:bodyPr/>
        <a:lstStyle/>
        <a:p>
          <a:endParaRPr lang="en-US"/>
        </a:p>
      </dgm:t>
    </dgm:pt>
    <dgm:pt modelId="{553D9F0F-BDA6-4B12-B245-BB8F66CF4036}" type="pres">
      <dgm:prSet presAssocID="{2BAD40B9-DE34-4077-A521-26CB30744785}" presName="theList" presStyleCnt="0">
        <dgm:presLayoutVars>
          <dgm:dir/>
          <dgm:animLvl val="lvl"/>
          <dgm:resizeHandles val="exact"/>
        </dgm:presLayoutVars>
      </dgm:prSet>
      <dgm:spPr/>
    </dgm:pt>
    <dgm:pt modelId="{F3059AB2-680B-4909-A251-6753CE73799D}" type="pres">
      <dgm:prSet presAssocID="{1CC37C65-A94C-4978-8355-3C164D419843}" presName="compNode" presStyleCnt="0"/>
      <dgm:spPr/>
    </dgm:pt>
    <dgm:pt modelId="{9C9F1A81-E18D-4D33-A8D7-2AC5D7B84F64}" type="pres">
      <dgm:prSet presAssocID="{1CC37C65-A94C-4978-8355-3C164D419843}" presName="aNode" presStyleLbl="bgShp" presStyleIdx="0" presStyleCnt="3"/>
      <dgm:spPr/>
    </dgm:pt>
    <dgm:pt modelId="{4FB5AF52-9C08-4807-B9CA-A72A050A7DA4}" type="pres">
      <dgm:prSet presAssocID="{1CC37C65-A94C-4978-8355-3C164D419843}" presName="textNode" presStyleLbl="bgShp" presStyleIdx="0" presStyleCnt="3"/>
      <dgm:spPr/>
    </dgm:pt>
    <dgm:pt modelId="{D0EA8012-DE23-43C1-90FE-B5B2727105E7}" type="pres">
      <dgm:prSet presAssocID="{1CC37C65-A94C-4978-8355-3C164D419843}" presName="compChildNode" presStyleCnt="0"/>
      <dgm:spPr/>
    </dgm:pt>
    <dgm:pt modelId="{69F84F03-9CEB-44E8-803F-948A0F826A8B}" type="pres">
      <dgm:prSet presAssocID="{1CC37C65-A94C-4978-8355-3C164D419843}" presName="theInnerList" presStyleCnt="0"/>
      <dgm:spPr/>
    </dgm:pt>
    <dgm:pt modelId="{429C5A68-0F1F-4A73-83A0-8997784B7077}" type="pres">
      <dgm:prSet presAssocID="{A15A4F41-D56B-4B08-98AE-42F6F0FA85CA}" presName="childNode" presStyleLbl="node1" presStyleIdx="0" presStyleCnt="8">
        <dgm:presLayoutVars>
          <dgm:bulletEnabled val="1"/>
        </dgm:presLayoutVars>
      </dgm:prSet>
      <dgm:spPr/>
    </dgm:pt>
    <dgm:pt modelId="{4737EE1F-A169-40C4-8A68-B93B4C3CE63F}" type="pres">
      <dgm:prSet presAssocID="{A15A4F41-D56B-4B08-98AE-42F6F0FA85CA}" presName="aSpace2" presStyleCnt="0"/>
      <dgm:spPr/>
    </dgm:pt>
    <dgm:pt modelId="{CAEB03B9-FBBD-45F4-95D0-32EA6BC9343D}" type="pres">
      <dgm:prSet presAssocID="{D44A5F9C-7487-4286-8819-300127DD8DCD}" presName="childNode" presStyleLbl="node1" presStyleIdx="1" presStyleCnt="8">
        <dgm:presLayoutVars>
          <dgm:bulletEnabled val="1"/>
        </dgm:presLayoutVars>
      </dgm:prSet>
      <dgm:spPr/>
    </dgm:pt>
    <dgm:pt modelId="{E43ABF5B-A8D2-4C0F-825E-651A7F2546F9}" type="pres">
      <dgm:prSet presAssocID="{D44A5F9C-7487-4286-8819-300127DD8DCD}" presName="aSpace2" presStyleCnt="0"/>
      <dgm:spPr/>
    </dgm:pt>
    <dgm:pt modelId="{6E9D263B-ECA2-44F2-B084-135D04B494F1}" type="pres">
      <dgm:prSet presAssocID="{DD6353F0-2EEA-4265-AD5A-344E55DE99F8}" presName="childNode" presStyleLbl="node1" presStyleIdx="2" presStyleCnt="8">
        <dgm:presLayoutVars>
          <dgm:bulletEnabled val="1"/>
        </dgm:presLayoutVars>
      </dgm:prSet>
      <dgm:spPr/>
    </dgm:pt>
    <dgm:pt modelId="{E3FF3690-B807-448B-92A7-9B5A1A7D2014}" type="pres">
      <dgm:prSet presAssocID="{1CC37C65-A94C-4978-8355-3C164D419843}" presName="aSpace" presStyleCnt="0"/>
      <dgm:spPr/>
    </dgm:pt>
    <dgm:pt modelId="{00BB37D5-5249-4074-8EEC-3EE66BFCF98D}" type="pres">
      <dgm:prSet presAssocID="{DD3C2484-52F3-4E25-A58B-2F2593D2DB99}" presName="compNode" presStyleCnt="0"/>
      <dgm:spPr/>
    </dgm:pt>
    <dgm:pt modelId="{944FD485-26C8-4BC8-BBAD-52F3F366BAE9}" type="pres">
      <dgm:prSet presAssocID="{DD3C2484-52F3-4E25-A58B-2F2593D2DB99}" presName="aNode" presStyleLbl="bgShp" presStyleIdx="1" presStyleCnt="3"/>
      <dgm:spPr/>
    </dgm:pt>
    <dgm:pt modelId="{37E19B06-628A-4B5F-8D73-361DD27D0073}" type="pres">
      <dgm:prSet presAssocID="{DD3C2484-52F3-4E25-A58B-2F2593D2DB99}" presName="textNode" presStyleLbl="bgShp" presStyleIdx="1" presStyleCnt="3"/>
      <dgm:spPr/>
    </dgm:pt>
    <dgm:pt modelId="{20E9CA2D-8637-42E0-9825-8095BFDA408D}" type="pres">
      <dgm:prSet presAssocID="{DD3C2484-52F3-4E25-A58B-2F2593D2DB99}" presName="compChildNode" presStyleCnt="0"/>
      <dgm:spPr/>
    </dgm:pt>
    <dgm:pt modelId="{4EB88D09-B8D4-43C4-8F45-36D7EA4B04FE}" type="pres">
      <dgm:prSet presAssocID="{DD3C2484-52F3-4E25-A58B-2F2593D2DB99}" presName="theInnerList" presStyleCnt="0"/>
      <dgm:spPr/>
    </dgm:pt>
    <dgm:pt modelId="{BAFB0305-DE69-4289-9E6C-14D716A36CD7}" type="pres">
      <dgm:prSet presAssocID="{9BB2D6FC-4C34-431D-AC3C-2B1E79E2FBE1}" presName="childNode" presStyleLbl="node1" presStyleIdx="3" presStyleCnt="8">
        <dgm:presLayoutVars>
          <dgm:bulletEnabled val="1"/>
        </dgm:presLayoutVars>
      </dgm:prSet>
      <dgm:spPr/>
    </dgm:pt>
    <dgm:pt modelId="{E5572C2B-2993-4784-9FF8-D51B55F9736A}" type="pres">
      <dgm:prSet presAssocID="{9BB2D6FC-4C34-431D-AC3C-2B1E79E2FBE1}" presName="aSpace2" presStyleCnt="0"/>
      <dgm:spPr/>
    </dgm:pt>
    <dgm:pt modelId="{44363D29-6BDF-47D9-A32E-E3E8B85F4585}" type="pres">
      <dgm:prSet presAssocID="{13758E90-778D-4F3A-B66E-BF7F02A4982C}" presName="childNode" presStyleLbl="node1" presStyleIdx="4" presStyleCnt="8">
        <dgm:presLayoutVars>
          <dgm:bulletEnabled val="1"/>
        </dgm:presLayoutVars>
      </dgm:prSet>
      <dgm:spPr/>
    </dgm:pt>
    <dgm:pt modelId="{82312B5A-CB61-4F4A-951A-51135A1FECAB}" type="pres">
      <dgm:prSet presAssocID="{13758E90-778D-4F3A-B66E-BF7F02A4982C}" presName="aSpace2" presStyleCnt="0"/>
      <dgm:spPr/>
    </dgm:pt>
    <dgm:pt modelId="{84B3A70A-C023-4486-BC62-E73690F3058C}" type="pres">
      <dgm:prSet presAssocID="{E044B06A-861F-4E02-880F-5CAD16B28EB9}" presName="childNode" presStyleLbl="node1" presStyleIdx="5" presStyleCnt="8">
        <dgm:presLayoutVars>
          <dgm:bulletEnabled val="1"/>
        </dgm:presLayoutVars>
      </dgm:prSet>
      <dgm:spPr/>
    </dgm:pt>
    <dgm:pt modelId="{19807ED0-0549-450E-98A0-5536285DB4B5}" type="pres">
      <dgm:prSet presAssocID="{DD3C2484-52F3-4E25-A58B-2F2593D2DB99}" presName="aSpace" presStyleCnt="0"/>
      <dgm:spPr/>
    </dgm:pt>
    <dgm:pt modelId="{6FE6D054-4243-49C4-8D8F-65AB567AE0C0}" type="pres">
      <dgm:prSet presAssocID="{F15410DB-5C49-49F0-9AC8-BC978EEE3549}" presName="compNode" presStyleCnt="0"/>
      <dgm:spPr/>
    </dgm:pt>
    <dgm:pt modelId="{7277AFC8-14A1-491E-BFB2-E39B014423F1}" type="pres">
      <dgm:prSet presAssocID="{F15410DB-5C49-49F0-9AC8-BC978EEE3549}" presName="aNode" presStyleLbl="bgShp" presStyleIdx="2" presStyleCnt="3"/>
      <dgm:spPr/>
    </dgm:pt>
    <dgm:pt modelId="{1290282E-6C68-4C3F-BB5C-FB9DDF749E23}" type="pres">
      <dgm:prSet presAssocID="{F15410DB-5C49-49F0-9AC8-BC978EEE3549}" presName="textNode" presStyleLbl="bgShp" presStyleIdx="2" presStyleCnt="3"/>
      <dgm:spPr/>
    </dgm:pt>
    <dgm:pt modelId="{A791CCE3-15FE-49D6-A72E-9D9B843D469F}" type="pres">
      <dgm:prSet presAssocID="{F15410DB-5C49-49F0-9AC8-BC978EEE3549}" presName="compChildNode" presStyleCnt="0"/>
      <dgm:spPr/>
    </dgm:pt>
    <dgm:pt modelId="{2A5D2988-21B9-413B-9A39-506BA85B555A}" type="pres">
      <dgm:prSet presAssocID="{F15410DB-5C49-49F0-9AC8-BC978EEE3549}" presName="theInnerList" presStyleCnt="0"/>
      <dgm:spPr/>
    </dgm:pt>
    <dgm:pt modelId="{B815739F-F1BD-4710-8B02-1E320DC52904}" type="pres">
      <dgm:prSet presAssocID="{710A32B8-7CE6-4A04-A953-9B7DFA95D75B}" presName="childNode" presStyleLbl="node1" presStyleIdx="6" presStyleCnt="8">
        <dgm:presLayoutVars>
          <dgm:bulletEnabled val="1"/>
        </dgm:presLayoutVars>
      </dgm:prSet>
      <dgm:spPr/>
    </dgm:pt>
    <dgm:pt modelId="{7146734A-DE1C-4015-BD50-44299F68AB7A}" type="pres">
      <dgm:prSet presAssocID="{710A32B8-7CE6-4A04-A953-9B7DFA95D75B}" presName="aSpace2" presStyleCnt="0"/>
      <dgm:spPr/>
    </dgm:pt>
    <dgm:pt modelId="{52AD56B8-6234-4813-862F-ED89BB81DDEA}" type="pres">
      <dgm:prSet presAssocID="{61EC3430-F684-4ECE-B245-4C21D4C35131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4BF8170F-B2EF-42AC-9E14-8D23FDEC35DC}" type="presOf" srcId="{13758E90-778D-4F3A-B66E-BF7F02A4982C}" destId="{44363D29-6BDF-47D9-A32E-E3E8B85F4585}" srcOrd="0" destOrd="0" presId="urn:microsoft.com/office/officeart/2005/8/layout/lProcess2"/>
    <dgm:cxn modelId="{0BBDBF11-1E5F-4617-A0E1-50072179B292}" srcId="{2BAD40B9-DE34-4077-A521-26CB30744785}" destId="{DD3C2484-52F3-4E25-A58B-2F2593D2DB99}" srcOrd="1" destOrd="0" parTransId="{97397D22-1525-435C-83E9-8FEDD7E17041}" sibTransId="{1136919A-A69E-44F1-AD11-66E54CC5F1F8}"/>
    <dgm:cxn modelId="{AF97811A-45AD-4F10-9FFB-9408F5143B94}" type="presOf" srcId="{DD6353F0-2EEA-4265-AD5A-344E55DE99F8}" destId="{6E9D263B-ECA2-44F2-B084-135D04B494F1}" srcOrd="0" destOrd="0" presId="urn:microsoft.com/office/officeart/2005/8/layout/lProcess2"/>
    <dgm:cxn modelId="{7924002B-6DFE-4A45-820E-06659A0A4AB3}" type="presOf" srcId="{9BB2D6FC-4C34-431D-AC3C-2B1E79E2FBE1}" destId="{BAFB0305-DE69-4289-9E6C-14D716A36CD7}" srcOrd="0" destOrd="0" presId="urn:microsoft.com/office/officeart/2005/8/layout/lProcess2"/>
    <dgm:cxn modelId="{E3E1B730-C48A-4D9E-ACB4-9CA8C74EA31B}" type="presOf" srcId="{F15410DB-5C49-49F0-9AC8-BC978EEE3549}" destId="{1290282E-6C68-4C3F-BB5C-FB9DDF749E23}" srcOrd="1" destOrd="0" presId="urn:microsoft.com/office/officeart/2005/8/layout/lProcess2"/>
    <dgm:cxn modelId="{0BB27132-B1D9-4278-8531-CB330521097B}" type="presOf" srcId="{1CC37C65-A94C-4978-8355-3C164D419843}" destId="{9C9F1A81-E18D-4D33-A8D7-2AC5D7B84F64}" srcOrd="0" destOrd="0" presId="urn:microsoft.com/office/officeart/2005/8/layout/lProcess2"/>
    <dgm:cxn modelId="{C335BC33-0C33-4723-B943-B8F016EC52D9}" srcId="{2BAD40B9-DE34-4077-A521-26CB30744785}" destId="{F15410DB-5C49-49F0-9AC8-BC978EEE3549}" srcOrd="2" destOrd="0" parTransId="{7B0CB310-691D-4629-9BA2-67447DE4C0B9}" sibTransId="{FCBED6C5-5AE9-49A7-A749-6B1E9B92BC6F}"/>
    <dgm:cxn modelId="{D44F4B41-4057-4EED-9E47-37061C36ED31}" srcId="{DD3C2484-52F3-4E25-A58B-2F2593D2DB99}" destId="{9BB2D6FC-4C34-431D-AC3C-2B1E79E2FBE1}" srcOrd="0" destOrd="0" parTransId="{72A6BC01-47B1-43FF-A83C-83F90EC86F99}" sibTransId="{D1399233-ADC6-4D1B-A500-701BBA576F30}"/>
    <dgm:cxn modelId="{0A2CEB62-DB49-432F-BB07-646FE43BCC43}" type="presOf" srcId="{D44A5F9C-7487-4286-8819-300127DD8DCD}" destId="{CAEB03B9-FBBD-45F4-95D0-32EA6BC9343D}" srcOrd="0" destOrd="0" presId="urn:microsoft.com/office/officeart/2005/8/layout/lProcess2"/>
    <dgm:cxn modelId="{0428514C-D76F-4C77-BBBE-26003AD0A531}" type="presOf" srcId="{710A32B8-7CE6-4A04-A953-9B7DFA95D75B}" destId="{B815739F-F1BD-4710-8B02-1E320DC52904}" srcOrd="0" destOrd="0" presId="urn:microsoft.com/office/officeart/2005/8/layout/lProcess2"/>
    <dgm:cxn modelId="{1FD62050-E596-48AD-8D5B-875D59D15FF1}" srcId="{1CC37C65-A94C-4978-8355-3C164D419843}" destId="{D44A5F9C-7487-4286-8819-300127DD8DCD}" srcOrd="1" destOrd="0" parTransId="{E201ABA4-55B5-414E-ABC0-EC695EFF9D73}" sibTransId="{868280F6-E950-4293-888E-DA6E61A1E9A5}"/>
    <dgm:cxn modelId="{32087D52-7CEF-492F-86EC-28E6984FBE37}" srcId="{DD3C2484-52F3-4E25-A58B-2F2593D2DB99}" destId="{E044B06A-861F-4E02-880F-5CAD16B28EB9}" srcOrd="2" destOrd="0" parTransId="{FA0D8774-1B16-4B02-A9FA-9AD3D77A7D03}" sibTransId="{47FC86E9-6182-4F4A-B765-CA38C42D3D21}"/>
    <dgm:cxn modelId="{515A1E89-A427-49A0-A3F9-203495E4786F}" srcId="{1CC37C65-A94C-4978-8355-3C164D419843}" destId="{DD6353F0-2EEA-4265-AD5A-344E55DE99F8}" srcOrd="2" destOrd="0" parTransId="{7401B49D-D9F8-4583-8239-D7532CCA7308}" sibTransId="{B80E73A5-CCC4-4E74-AB8B-95C889553376}"/>
    <dgm:cxn modelId="{4FF73294-F156-42A8-90C9-F75249B00865}" srcId="{2BAD40B9-DE34-4077-A521-26CB30744785}" destId="{1CC37C65-A94C-4978-8355-3C164D419843}" srcOrd="0" destOrd="0" parTransId="{08B1C38C-D493-4757-85BF-7D5EC01CD495}" sibTransId="{CA0FB100-84C8-42AB-8A97-5337EFD60478}"/>
    <dgm:cxn modelId="{7514AE98-86CD-4E87-AE70-125F3065493C}" type="presOf" srcId="{1CC37C65-A94C-4978-8355-3C164D419843}" destId="{4FB5AF52-9C08-4807-B9CA-A72A050A7DA4}" srcOrd="1" destOrd="0" presId="urn:microsoft.com/office/officeart/2005/8/layout/lProcess2"/>
    <dgm:cxn modelId="{8946C1A0-604C-4B94-A299-4133623E48D5}" srcId="{DD3C2484-52F3-4E25-A58B-2F2593D2DB99}" destId="{13758E90-778D-4F3A-B66E-BF7F02A4982C}" srcOrd="1" destOrd="0" parTransId="{10BFAA4A-80E1-4D6E-AD3A-D2B6CE418826}" sibTransId="{DD8BF6FE-5159-4C0B-B5F0-621E3ADD3ABF}"/>
    <dgm:cxn modelId="{442917A8-67FE-430C-88E3-BDAB2AA2C68F}" type="presOf" srcId="{DD3C2484-52F3-4E25-A58B-2F2593D2DB99}" destId="{37E19B06-628A-4B5F-8D73-361DD27D0073}" srcOrd="1" destOrd="0" presId="urn:microsoft.com/office/officeart/2005/8/layout/lProcess2"/>
    <dgm:cxn modelId="{BA351AAA-6E09-4BBF-A56A-4DE3E617C755}" type="presOf" srcId="{2BAD40B9-DE34-4077-A521-26CB30744785}" destId="{553D9F0F-BDA6-4B12-B245-BB8F66CF4036}" srcOrd="0" destOrd="0" presId="urn:microsoft.com/office/officeart/2005/8/layout/lProcess2"/>
    <dgm:cxn modelId="{EF36DABB-6C2D-4AB4-9C4F-00C960E8E2CE}" srcId="{F15410DB-5C49-49F0-9AC8-BC978EEE3549}" destId="{61EC3430-F684-4ECE-B245-4C21D4C35131}" srcOrd="1" destOrd="0" parTransId="{2DFF07B3-B229-4F48-B295-DB7BAC76CC4A}" sibTransId="{C813781E-D15B-4199-AD28-E18F154085F6}"/>
    <dgm:cxn modelId="{86859AC0-2408-4279-96B1-14D96B1236B5}" type="presOf" srcId="{E044B06A-861F-4E02-880F-5CAD16B28EB9}" destId="{84B3A70A-C023-4486-BC62-E73690F3058C}" srcOrd="0" destOrd="0" presId="urn:microsoft.com/office/officeart/2005/8/layout/lProcess2"/>
    <dgm:cxn modelId="{E4E182C1-AA60-41E7-9157-8E1217872F0E}" srcId="{F15410DB-5C49-49F0-9AC8-BC978EEE3549}" destId="{710A32B8-7CE6-4A04-A953-9B7DFA95D75B}" srcOrd="0" destOrd="0" parTransId="{A1382307-BC45-47FE-AE7C-5E5AB1EB5CAC}" sibTransId="{EE901EA6-103F-4520-A142-17D74872CF42}"/>
    <dgm:cxn modelId="{67ECCDC8-ACCD-4567-94B1-A443A57256CE}" type="presOf" srcId="{A15A4F41-D56B-4B08-98AE-42F6F0FA85CA}" destId="{429C5A68-0F1F-4A73-83A0-8997784B7077}" srcOrd="0" destOrd="0" presId="urn:microsoft.com/office/officeart/2005/8/layout/lProcess2"/>
    <dgm:cxn modelId="{CF6BA1E7-FAAB-436E-A119-490187EDE766}" type="presOf" srcId="{F15410DB-5C49-49F0-9AC8-BC978EEE3549}" destId="{7277AFC8-14A1-491E-BFB2-E39B014423F1}" srcOrd="0" destOrd="0" presId="urn:microsoft.com/office/officeart/2005/8/layout/lProcess2"/>
    <dgm:cxn modelId="{50255FEB-F0C0-449E-BF33-6BEA7DD05411}" type="presOf" srcId="{61EC3430-F684-4ECE-B245-4C21D4C35131}" destId="{52AD56B8-6234-4813-862F-ED89BB81DDEA}" srcOrd="0" destOrd="0" presId="urn:microsoft.com/office/officeart/2005/8/layout/lProcess2"/>
    <dgm:cxn modelId="{FAF4CFF0-BA92-49FA-ABE8-EBE47910EBB6}" type="presOf" srcId="{DD3C2484-52F3-4E25-A58B-2F2593D2DB99}" destId="{944FD485-26C8-4BC8-BBAD-52F3F366BAE9}" srcOrd="0" destOrd="0" presId="urn:microsoft.com/office/officeart/2005/8/layout/lProcess2"/>
    <dgm:cxn modelId="{D1D217FD-C668-4CAC-BBA5-CA6157888354}" srcId="{1CC37C65-A94C-4978-8355-3C164D419843}" destId="{A15A4F41-D56B-4B08-98AE-42F6F0FA85CA}" srcOrd="0" destOrd="0" parTransId="{0345BEFE-5F10-492C-9886-2B98C5BE6422}" sibTransId="{24824FF5-E827-409B-A171-F5A67FD0651F}"/>
    <dgm:cxn modelId="{912B93D8-0CBA-4F7E-97DD-9D1A541CC375}" type="presParOf" srcId="{553D9F0F-BDA6-4B12-B245-BB8F66CF4036}" destId="{F3059AB2-680B-4909-A251-6753CE73799D}" srcOrd="0" destOrd="0" presId="urn:microsoft.com/office/officeart/2005/8/layout/lProcess2"/>
    <dgm:cxn modelId="{6732F83D-0552-4B78-9E81-73E679330EBB}" type="presParOf" srcId="{F3059AB2-680B-4909-A251-6753CE73799D}" destId="{9C9F1A81-E18D-4D33-A8D7-2AC5D7B84F64}" srcOrd="0" destOrd="0" presId="urn:microsoft.com/office/officeart/2005/8/layout/lProcess2"/>
    <dgm:cxn modelId="{264F5642-6E02-4C51-A44D-78BAAE2901EB}" type="presParOf" srcId="{F3059AB2-680B-4909-A251-6753CE73799D}" destId="{4FB5AF52-9C08-4807-B9CA-A72A050A7DA4}" srcOrd="1" destOrd="0" presId="urn:microsoft.com/office/officeart/2005/8/layout/lProcess2"/>
    <dgm:cxn modelId="{8B01A091-4158-4ED4-AF1F-98DB2B583D59}" type="presParOf" srcId="{F3059AB2-680B-4909-A251-6753CE73799D}" destId="{D0EA8012-DE23-43C1-90FE-B5B2727105E7}" srcOrd="2" destOrd="0" presId="urn:microsoft.com/office/officeart/2005/8/layout/lProcess2"/>
    <dgm:cxn modelId="{693F9FF0-D80A-4A54-88EC-E71C5D04AF1E}" type="presParOf" srcId="{D0EA8012-DE23-43C1-90FE-B5B2727105E7}" destId="{69F84F03-9CEB-44E8-803F-948A0F826A8B}" srcOrd="0" destOrd="0" presId="urn:microsoft.com/office/officeart/2005/8/layout/lProcess2"/>
    <dgm:cxn modelId="{E6BC13F8-0BAF-48A0-861B-8FAFE54E7D6F}" type="presParOf" srcId="{69F84F03-9CEB-44E8-803F-948A0F826A8B}" destId="{429C5A68-0F1F-4A73-83A0-8997784B7077}" srcOrd="0" destOrd="0" presId="urn:microsoft.com/office/officeart/2005/8/layout/lProcess2"/>
    <dgm:cxn modelId="{62529EBF-DF5A-45FE-826A-30C697A6E177}" type="presParOf" srcId="{69F84F03-9CEB-44E8-803F-948A0F826A8B}" destId="{4737EE1F-A169-40C4-8A68-B93B4C3CE63F}" srcOrd="1" destOrd="0" presId="urn:microsoft.com/office/officeart/2005/8/layout/lProcess2"/>
    <dgm:cxn modelId="{E850311E-42FC-4A39-BE3B-F86824D65A94}" type="presParOf" srcId="{69F84F03-9CEB-44E8-803F-948A0F826A8B}" destId="{CAEB03B9-FBBD-45F4-95D0-32EA6BC9343D}" srcOrd="2" destOrd="0" presId="urn:microsoft.com/office/officeart/2005/8/layout/lProcess2"/>
    <dgm:cxn modelId="{0316D5BC-E64F-4C61-87EB-3674ACCF80AD}" type="presParOf" srcId="{69F84F03-9CEB-44E8-803F-948A0F826A8B}" destId="{E43ABF5B-A8D2-4C0F-825E-651A7F2546F9}" srcOrd="3" destOrd="0" presId="urn:microsoft.com/office/officeart/2005/8/layout/lProcess2"/>
    <dgm:cxn modelId="{9A13D09B-0718-40D3-924D-70BC67922F3E}" type="presParOf" srcId="{69F84F03-9CEB-44E8-803F-948A0F826A8B}" destId="{6E9D263B-ECA2-44F2-B084-135D04B494F1}" srcOrd="4" destOrd="0" presId="urn:microsoft.com/office/officeart/2005/8/layout/lProcess2"/>
    <dgm:cxn modelId="{DEBE89B0-8B2B-4E57-94B3-E60576FC8837}" type="presParOf" srcId="{553D9F0F-BDA6-4B12-B245-BB8F66CF4036}" destId="{E3FF3690-B807-448B-92A7-9B5A1A7D2014}" srcOrd="1" destOrd="0" presId="urn:microsoft.com/office/officeart/2005/8/layout/lProcess2"/>
    <dgm:cxn modelId="{69F63651-72B5-4824-856B-7B0ED6B24BD9}" type="presParOf" srcId="{553D9F0F-BDA6-4B12-B245-BB8F66CF4036}" destId="{00BB37D5-5249-4074-8EEC-3EE66BFCF98D}" srcOrd="2" destOrd="0" presId="urn:microsoft.com/office/officeart/2005/8/layout/lProcess2"/>
    <dgm:cxn modelId="{0AB49078-DF9D-4AC7-8F88-740E867D4EC3}" type="presParOf" srcId="{00BB37D5-5249-4074-8EEC-3EE66BFCF98D}" destId="{944FD485-26C8-4BC8-BBAD-52F3F366BAE9}" srcOrd="0" destOrd="0" presId="urn:microsoft.com/office/officeart/2005/8/layout/lProcess2"/>
    <dgm:cxn modelId="{7FC2156B-0017-46C4-BB05-EF1A0F008D41}" type="presParOf" srcId="{00BB37D5-5249-4074-8EEC-3EE66BFCF98D}" destId="{37E19B06-628A-4B5F-8D73-361DD27D0073}" srcOrd="1" destOrd="0" presId="urn:microsoft.com/office/officeart/2005/8/layout/lProcess2"/>
    <dgm:cxn modelId="{74B9EB6B-91C4-42FD-BA93-A1251C757596}" type="presParOf" srcId="{00BB37D5-5249-4074-8EEC-3EE66BFCF98D}" destId="{20E9CA2D-8637-42E0-9825-8095BFDA408D}" srcOrd="2" destOrd="0" presId="urn:microsoft.com/office/officeart/2005/8/layout/lProcess2"/>
    <dgm:cxn modelId="{4DF93CC7-C805-4E1D-A688-061F9C4B4BB7}" type="presParOf" srcId="{20E9CA2D-8637-42E0-9825-8095BFDA408D}" destId="{4EB88D09-B8D4-43C4-8F45-36D7EA4B04FE}" srcOrd="0" destOrd="0" presId="urn:microsoft.com/office/officeart/2005/8/layout/lProcess2"/>
    <dgm:cxn modelId="{2FAF8A9E-D533-48E6-A673-7A298454A599}" type="presParOf" srcId="{4EB88D09-B8D4-43C4-8F45-36D7EA4B04FE}" destId="{BAFB0305-DE69-4289-9E6C-14D716A36CD7}" srcOrd="0" destOrd="0" presId="urn:microsoft.com/office/officeart/2005/8/layout/lProcess2"/>
    <dgm:cxn modelId="{6E9F1043-C839-470C-96D2-2EFBC2172FEB}" type="presParOf" srcId="{4EB88D09-B8D4-43C4-8F45-36D7EA4B04FE}" destId="{E5572C2B-2993-4784-9FF8-D51B55F9736A}" srcOrd="1" destOrd="0" presId="urn:microsoft.com/office/officeart/2005/8/layout/lProcess2"/>
    <dgm:cxn modelId="{E4E9C0A3-B832-4492-BF4F-9CB29280FD0F}" type="presParOf" srcId="{4EB88D09-B8D4-43C4-8F45-36D7EA4B04FE}" destId="{44363D29-6BDF-47D9-A32E-E3E8B85F4585}" srcOrd="2" destOrd="0" presId="urn:microsoft.com/office/officeart/2005/8/layout/lProcess2"/>
    <dgm:cxn modelId="{2C80CADD-F572-4E43-B2B0-F4BD2CFE94C1}" type="presParOf" srcId="{4EB88D09-B8D4-43C4-8F45-36D7EA4B04FE}" destId="{82312B5A-CB61-4F4A-951A-51135A1FECAB}" srcOrd="3" destOrd="0" presId="urn:microsoft.com/office/officeart/2005/8/layout/lProcess2"/>
    <dgm:cxn modelId="{7B14466D-0F5D-4A48-B5FA-2ED7AE88BFB6}" type="presParOf" srcId="{4EB88D09-B8D4-43C4-8F45-36D7EA4B04FE}" destId="{84B3A70A-C023-4486-BC62-E73690F3058C}" srcOrd="4" destOrd="0" presId="urn:microsoft.com/office/officeart/2005/8/layout/lProcess2"/>
    <dgm:cxn modelId="{CC84B2F8-AD67-449B-9844-F99538B93651}" type="presParOf" srcId="{553D9F0F-BDA6-4B12-B245-BB8F66CF4036}" destId="{19807ED0-0549-450E-98A0-5536285DB4B5}" srcOrd="3" destOrd="0" presId="urn:microsoft.com/office/officeart/2005/8/layout/lProcess2"/>
    <dgm:cxn modelId="{056D44CA-BD19-46E7-B7A1-59F514796056}" type="presParOf" srcId="{553D9F0F-BDA6-4B12-B245-BB8F66CF4036}" destId="{6FE6D054-4243-49C4-8D8F-65AB567AE0C0}" srcOrd="4" destOrd="0" presId="urn:microsoft.com/office/officeart/2005/8/layout/lProcess2"/>
    <dgm:cxn modelId="{115D35F8-24C3-4AC9-B63D-43C8A06A1707}" type="presParOf" srcId="{6FE6D054-4243-49C4-8D8F-65AB567AE0C0}" destId="{7277AFC8-14A1-491E-BFB2-E39B014423F1}" srcOrd="0" destOrd="0" presId="urn:microsoft.com/office/officeart/2005/8/layout/lProcess2"/>
    <dgm:cxn modelId="{F15A04C5-E97C-4B91-937C-61727C9885AB}" type="presParOf" srcId="{6FE6D054-4243-49C4-8D8F-65AB567AE0C0}" destId="{1290282E-6C68-4C3F-BB5C-FB9DDF749E23}" srcOrd="1" destOrd="0" presId="urn:microsoft.com/office/officeart/2005/8/layout/lProcess2"/>
    <dgm:cxn modelId="{3DB0CA0A-891A-4755-91D2-8E3B3C5B7860}" type="presParOf" srcId="{6FE6D054-4243-49C4-8D8F-65AB567AE0C0}" destId="{A791CCE3-15FE-49D6-A72E-9D9B843D469F}" srcOrd="2" destOrd="0" presId="urn:microsoft.com/office/officeart/2005/8/layout/lProcess2"/>
    <dgm:cxn modelId="{B187BE31-E370-4365-9665-65996BE0C342}" type="presParOf" srcId="{A791CCE3-15FE-49D6-A72E-9D9B843D469F}" destId="{2A5D2988-21B9-413B-9A39-506BA85B555A}" srcOrd="0" destOrd="0" presId="urn:microsoft.com/office/officeart/2005/8/layout/lProcess2"/>
    <dgm:cxn modelId="{3B85FD0B-6684-4FCA-9037-31255270EE91}" type="presParOf" srcId="{2A5D2988-21B9-413B-9A39-506BA85B555A}" destId="{B815739F-F1BD-4710-8B02-1E320DC52904}" srcOrd="0" destOrd="0" presId="urn:microsoft.com/office/officeart/2005/8/layout/lProcess2"/>
    <dgm:cxn modelId="{98379A9E-AA57-471B-9C5E-8A3B11088BC3}" type="presParOf" srcId="{2A5D2988-21B9-413B-9A39-506BA85B555A}" destId="{7146734A-DE1C-4015-BD50-44299F68AB7A}" srcOrd="1" destOrd="0" presId="urn:microsoft.com/office/officeart/2005/8/layout/lProcess2"/>
    <dgm:cxn modelId="{D6C740B4-C3FE-4D06-BDEA-30F5EB24ED97}" type="presParOf" srcId="{2A5D2988-21B9-413B-9A39-506BA85B555A}" destId="{52AD56B8-6234-4813-862F-ED89BB81DDE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23B605-52B5-449B-8897-3D3C499FAA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2B46D6-5E4B-43E2-A30C-9DC34E21831D}">
      <dgm:prSet/>
      <dgm:spPr/>
      <dgm:t>
        <a:bodyPr/>
        <a:lstStyle/>
        <a:p>
          <a:r>
            <a:rPr lang="en-US" baseline="0" dirty="0"/>
            <a:t>Azure Virtual Machine = Same as SQL Server</a:t>
          </a:r>
          <a:endParaRPr lang="en-US" dirty="0"/>
        </a:p>
      </dgm:t>
    </dgm:pt>
    <dgm:pt modelId="{59247C24-42B4-47B4-AE62-1DA0F3F76014}" type="parTrans" cxnId="{637122FB-F0D7-4172-8A49-C0C0262E83E1}">
      <dgm:prSet/>
      <dgm:spPr/>
      <dgm:t>
        <a:bodyPr/>
        <a:lstStyle/>
        <a:p>
          <a:endParaRPr lang="en-US"/>
        </a:p>
      </dgm:t>
    </dgm:pt>
    <dgm:pt modelId="{DDB80C53-AC3D-4DD0-95C2-0813E3EEA607}" type="sibTrans" cxnId="{637122FB-F0D7-4172-8A49-C0C0262E83E1}">
      <dgm:prSet/>
      <dgm:spPr/>
      <dgm:t>
        <a:bodyPr/>
        <a:lstStyle/>
        <a:p>
          <a:endParaRPr lang="en-US"/>
        </a:p>
      </dgm:t>
    </dgm:pt>
    <dgm:pt modelId="{1BB7A882-CB40-4BA7-A075-8B8B71992286}">
      <dgm:prSet/>
      <dgm:spPr/>
      <dgm:t>
        <a:bodyPr/>
        <a:lstStyle/>
        <a:p>
          <a:r>
            <a:rPr lang="en-US" i="1" baseline="0" dirty="0"/>
            <a:t>Memory optimized</a:t>
          </a:r>
          <a:r>
            <a:rPr lang="en-US" baseline="0" dirty="0"/>
            <a:t> sizes have high CPU to memory ratio</a:t>
          </a:r>
          <a:endParaRPr lang="en-US" dirty="0"/>
        </a:p>
      </dgm:t>
    </dgm:pt>
    <dgm:pt modelId="{86019E23-C741-408C-BF4A-7A00521B0C13}" type="parTrans" cxnId="{2C8D432C-7EB5-4572-BF5D-3FD4C16CBD47}">
      <dgm:prSet/>
      <dgm:spPr/>
      <dgm:t>
        <a:bodyPr/>
        <a:lstStyle/>
        <a:p>
          <a:endParaRPr lang="en-US"/>
        </a:p>
      </dgm:t>
    </dgm:pt>
    <dgm:pt modelId="{095A58B1-127E-4239-A169-7F973F7F238B}" type="sibTrans" cxnId="{2C8D432C-7EB5-4572-BF5D-3FD4C16CBD47}">
      <dgm:prSet/>
      <dgm:spPr/>
      <dgm:t>
        <a:bodyPr/>
        <a:lstStyle/>
        <a:p>
          <a:endParaRPr lang="en-US"/>
        </a:p>
      </dgm:t>
    </dgm:pt>
    <dgm:pt modelId="{593E2325-F90C-494E-9C28-4656053F2D4C}">
      <dgm:prSet/>
      <dgm:spPr/>
      <dgm:t>
        <a:bodyPr/>
        <a:lstStyle/>
        <a:p>
          <a:r>
            <a:rPr lang="en-US" baseline="0" dirty="0"/>
            <a:t>Azure SQL Managed Instance</a:t>
          </a:r>
          <a:endParaRPr lang="en-US" dirty="0"/>
        </a:p>
      </dgm:t>
    </dgm:pt>
    <dgm:pt modelId="{6D57DEA3-CF8D-4FB2-A36D-8F1313A814CB}" type="parTrans" cxnId="{97FD8E6C-B38C-49C4-AD8D-F274B49FA66E}">
      <dgm:prSet/>
      <dgm:spPr/>
      <dgm:t>
        <a:bodyPr/>
        <a:lstStyle/>
        <a:p>
          <a:endParaRPr lang="en-US"/>
        </a:p>
      </dgm:t>
    </dgm:pt>
    <dgm:pt modelId="{BFCB8320-6A6F-42B1-9DE4-FF443030C905}" type="sibTrans" cxnId="{97FD8E6C-B38C-49C4-AD8D-F274B49FA66E}">
      <dgm:prSet/>
      <dgm:spPr/>
      <dgm:t>
        <a:bodyPr/>
        <a:lstStyle/>
        <a:p>
          <a:endParaRPr lang="en-US"/>
        </a:p>
      </dgm:t>
    </dgm:pt>
    <dgm:pt modelId="{43445458-247D-4DAE-85B4-4934C059EC7F}">
      <dgm:prSet/>
      <dgm:spPr/>
      <dgm:t>
        <a:bodyPr/>
        <a:lstStyle/>
        <a:p>
          <a:r>
            <a:rPr lang="en-US" baseline="0" dirty="0"/>
            <a:t>Memory limit per vCore</a:t>
          </a:r>
          <a:endParaRPr lang="en-US" dirty="0"/>
        </a:p>
      </dgm:t>
    </dgm:pt>
    <dgm:pt modelId="{FAA1A282-CFF2-45C9-9096-5C9388B5FC16}" type="parTrans" cxnId="{DD08AFA6-EAFA-468E-A6D2-6DA4C1D6DBE0}">
      <dgm:prSet/>
      <dgm:spPr/>
      <dgm:t>
        <a:bodyPr/>
        <a:lstStyle/>
        <a:p>
          <a:endParaRPr lang="en-US"/>
        </a:p>
      </dgm:t>
    </dgm:pt>
    <dgm:pt modelId="{AD17A6CF-6F1B-45BA-9172-DC90919836CA}" type="sibTrans" cxnId="{DD08AFA6-EAFA-468E-A6D2-6DA4C1D6DBE0}">
      <dgm:prSet/>
      <dgm:spPr/>
      <dgm:t>
        <a:bodyPr/>
        <a:lstStyle/>
        <a:p>
          <a:endParaRPr lang="en-US"/>
        </a:p>
      </dgm:t>
    </dgm:pt>
    <dgm:pt modelId="{F50F2DBC-F2AA-4E03-A46F-9EB4F2926809}">
      <dgm:prSet/>
      <dgm:spPr/>
      <dgm:t>
        <a:bodyPr/>
        <a:lstStyle/>
        <a:p>
          <a:r>
            <a:rPr lang="en-US" baseline="0" dirty="0"/>
            <a:t>In-Memory OLTP only with Business Critical</a:t>
          </a:r>
          <a:endParaRPr lang="en-US" dirty="0"/>
        </a:p>
      </dgm:t>
    </dgm:pt>
    <dgm:pt modelId="{09BDBA0C-0724-4BF7-BA83-881498CC3331}" type="parTrans" cxnId="{91EA62B4-0B85-4080-A8BE-9B59D7110968}">
      <dgm:prSet/>
      <dgm:spPr/>
      <dgm:t>
        <a:bodyPr/>
        <a:lstStyle/>
        <a:p>
          <a:endParaRPr lang="en-US"/>
        </a:p>
      </dgm:t>
    </dgm:pt>
    <dgm:pt modelId="{99BF3C66-598E-4C5C-A63B-E50B5E8B1043}" type="sibTrans" cxnId="{91EA62B4-0B85-4080-A8BE-9B59D7110968}">
      <dgm:prSet/>
      <dgm:spPr/>
      <dgm:t>
        <a:bodyPr/>
        <a:lstStyle/>
        <a:p>
          <a:endParaRPr lang="en-US"/>
        </a:p>
      </dgm:t>
    </dgm:pt>
    <dgm:pt modelId="{7EC3CFEF-E3AB-42DB-9382-94FEBB8B3DCA}">
      <dgm:prSet/>
      <dgm:spPr/>
      <dgm:t>
        <a:bodyPr/>
        <a:lstStyle/>
        <a:p>
          <a:r>
            <a:rPr lang="en-US" baseline="0" dirty="0"/>
            <a:t>Memory limits enforced by Windows Job Object</a:t>
          </a:r>
          <a:endParaRPr lang="en-US" dirty="0"/>
        </a:p>
      </dgm:t>
    </dgm:pt>
    <dgm:pt modelId="{55DC0473-E0BB-4D5E-9AA2-1D8F2AA814C3}" type="parTrans" cxnId="{7B38C5BC-990F-4EA7-9BE1-21C290FDD7AA}">
      <dgm:prSet/>
      <dgm:spPr/>
      <dgm:t>
        <a:bodyPr/>
        <a:lstStyle/>
        <a:p>
          <a:endParaRPr lang="en-US"/>
        </a:p>
      </dgm:t>
    </dgm:pt>
    <dgm:pt modelId="{5294E617-1D51-4974-97EB-A5FEA064D7B4}" type="sibTrans" cxnId="{7B38C5BC-990F-4EA7-9BE1-21C290FDD7AA}">
      <dgm:prSet/>
      <dgm:spPr/>
      <dgm:t>
        <a:bodyPr/>
        <a:lstStyle/>
        <a:p>
          <a:endParaRPr lang="en-US"/>
        </a:p>
      </dgm:t>
    </dgm:pt>
    <dgm:pt modelId="{FE50B79F-C035-46CA-91DC-B1194ABD25E2}">
      <dgm:prSet/>
      <dgm:spPr/>
      <dgm:t>
        <a:bodyPr/>
        <a:lstStyle/>
        <a:p>
          <a:r>
            <a:rPr lang="en-US" baseline="0" dirty="0"/>
            <a:t>Azure SQL Database</a:t>
          </a:r>
          <a:endParaRPr lang="en-US" dirty="0"/>
        </a:p>
      </dgm:t>
    </dgm:pt>
    <dgm:pt modelId="{637796FF-BD6E-468D-94C9-33DC3AA05929}" type="parTrans" cxnId="{17672741-636B-4344-AAF2-CBE37D527664}">
      <dgm:prSet/>
      <dgm:spPr/>
      <dgm:t>
        <a:bodyPr/>
        <a:lstStyle/>
        <a:p>
          <a:endParaRPr lang="en-US"/>
        </a:p>
      </dgm:t>
    </dgm:pt>
    <dgm:pt modelId="{287B6B4F-B34C-4F3B-9E1E-318071A4EDD4}" type="sibTrans" cxnId="{17672741-636B-4344-AAF2-CBE37D527664}">
      <dgm:prSet/>
      <dgm:spPr/>
      <dgm:t>
        <a:bodyPr/>
        <a:lstStyle/>
        <a:p>
          <a:endParaRPr lang="en-US"/>
        </a:p>
      </dgm:t>
    </dgm:pt>
    <dgm:pt modelId="{6B3492FF-AC05-4806-88C4-F06EC0BC7081}">
      <dgm:prSet/>
      <dgm:spPr/>
      <dgm:t>
        <a:bodyPr/>
        <a:lstStyle/>
        <a:p>
          <a:r>
            <a:rPr lang="en-US" baseline="0" dirty="0"/>
            <a:t>Scaled memory limit depending on vCores for General Purpose and Business Critical</a:t>
          </a:r>
          <a:endParaRPr lang="en-US" dirty="0"/>
        </a:p>
      </dgm:t>
    </dgm:pt>
    <dgm:pt modelId="{BF1DE7BA-B619-4031-B375-6B201D89D318}" type="parTrans" cxnId="{86B3FC77-2277-4F27-9552-28620F41D9DC}">
      <dgm:prSet/>
      <dgm:spPr/>
      <dgm:t>
        <a:bodyPr/>
        <a:lstStyle/>
        <a:p>
          <a:endParaRPr lang="en-US"/>
        </a:p>
      </dgm:t>
    </dgm:pt>
    <dgm:pt modelId="{0A358D25-2357-41EA-9FB9-01E7428140E3}" type="sibTrans" cxnId="{86B3FC77-2277-4F27-9552-28620F41D9DC}">
      <dgm:prSet/>
      <dgm:spPr/>
      <dgm:t>
        <a:bodyPr/>
        <a:lstStyle/>
        <a:p>
          <a:endParaRPr lang="en-US"/>
        </a:p>
      </dgm:t>
    </dgm:pt>
    <dgm:pt modelId="{B934728A-5D9D-4634-B746-5D91E66D499A}">
      <dgm:prSet/>
      <dgm:spPr/>
      <dgm:t>
        <a:bodyPr/>
        <a:lstStyle/>
        <a:p>
          <a:r>
            <a:rPr lang="en-US" baseline="0" dirty="0"/>
            <a:t>Up to 4TB with Business Critical M-Series hardware</a:t>
          </a:r>
          <a:endParaRPr lang="en-US" dirty="0"/>
        </a:p>
      </dgm:t>
    </dgm:pt>
    <dgm:pt modelId="{485476F1-10F9-4F37-A1AE-53506095EE9B}" type="parTrans" cxnId="{F20673BA-9BCE-4D59-A086-F312DAA2D9E0}">
      <dgm:prSet/>
      <dgm:spPr/>
      <dgm:t>
        <a:bodyPr/>
        <a:lstStyle/>
        <a:p>
          <a:endParaRPr lang="en-US"/>
        </a:p>
      </dgm:t>
    </dgm:pt>
    <dgm:pt modelId="{532214A5-5FCB-4DB4-AA82-4036808473DA}" type="sibTrans" cxnId="{F20673BA-9BCE-4D59-A086-F312DAA2D9E0}">
      <dgm:prSet/>
      <dgm:spPr/>
      <dgm:t>
        <a:bodyPr/>
        <a:lstStyle/>
        <a:p>
          <a:endParaRPr lang="en-US"/>
        </a:p>
      </dgm:t>
    </dgm:pt>
    <dgm:pt modelId="{25DB0FA9-19C6-47FE-B4A1-1874AD3CC886}">
      <dgm:prSet/>
      <dgm:spPr/>
      <dgm:t>
        <a:bodyPr/>
        <a:lstStyle/>
        <a:p>
          <a:r>
            <a:rPr lang="en-US" baseline="0" dirty="0"/>
            <a:t>In-Memory OLTP only with Business Critical</a:t>
          </a:r>
          <a:endParaRPr lang="en-US" dirty="0"/>
        </a:p>
      </dgm:t>
    </dgm:pt>
    <dgm:pt modelId="{11B11658-2E06-466F-A8CB-01F08ADB5348}" type="parTrans" cxnId="{96345609-75B4-4A94-8138-CC2B94680D6F}">
      <dgm:prSet/>
      <dgm:spPr/>
      <dgm:t>
        <a:bodyPr/>
        <a:lstStyle/>
        <a:p>
          <a:endParaRPr lang="en-US"/>
        </a:p>
      </dgm:t>
    </dgm:pt>
    <dgm:pt modelId="{4569D2C4-5637-473B-8E46-248711A2C9A4}" type="sibTrans" cxnId="{96345609-75B4-4A94-8138-CC2B94680D6F}">
      <dgm:prSet/>
      <dgm:spPr/>
      <dgm:t>
        <a:bodyPr/>
        <a:lstStyle/>
        <a:p>
          <a:endParaRPr lang="en-US"/>
        </a:p>
      </dgm:t>
    </dgm:pt>
    <dgm:pt modelId="{6532D65B-B210-4E5E-A556-0C58770085F2}">
      <dgm:prSet/>
      <dgm:spPr/>
      <dgm:t>
        <a:bodyPr/>
        <a:lstStyle/>
        <a:p>
          <a:r>
            <a:rPr lang="en-US" baseline="0" dirty="0"/>
            <a:t>Min and Max memory limits for Serverless – Target can be reduced with low utilization</a:t>
          </a:r>
          <a:endParaRPr lang="en-US" dirty="0"/>
        </a:p>
      </dgm:t>
    </dgm:pt>
    <dgm:pt modelId="{D246E965-0094-4F3E-BCD7-5FC403E2DF4E}" type="parTrans" cxnId="{E9D1253A-4E49-45F4-A359-D878F919C63A}">
      <dgm:prSet/>
      <dgm:spPr/>
      <dgm:t>
        <a:bodyPr/>
        <a:lstStyle/>
        <a:p>
          <a:endParaRPr lang="en-US"/>
        </a:p>
      </dgm:t>
    </dgm:pt>
    <dgm:pt modelId="{16D1FF21-80F9-4CDF-B698-AACF27468B2B}" type="sibTrans" cxnId="{E9D1253A-4E49-45F4-A359-D878F919C63A}">
      <dgm:prSet/>
      <dgm:spPr/>
      <dgm:t>
        <a:bodyPr/>
        <a:lstStyle/>
        <a:p>
          <a:endParaRPr lang="en-US"/>
        </a:p>
      </dgm:t>
    </dgm:pt>
    <dgm:pt modelId="{992A9BE2-ABB6-404D-B176-80869D1EACC8}">
      <dgm:prSet/>
      <dgm:spPr/>
      <dgm:t>
        <a:bodyPr/>
        <a:lstStyle/>
        <a:p>
          <a:r>
            <a:rPr lang="en-US" dirty="0"/>
            <a:t>Memory limits enforced by Windows Job Object</a:t>
          </a:r>
        </a:p>
      </dgm:t>
    </dgm:pt>
    <dgm:pt modelId="{448BE454-FDDA-46DA-9570-5748C7F9BD30}" type="parTrans" cxnId="{0B70A80D-7E24-4170-AA6B-95AECAF15279}">
      <dgm:prSet/>
      <dgm:spPr/>
      <dgm:t>
        <a:bodyPr/>
        <a:lstStyle/>
        <a:p>
          <a:endParaRPr lang="en-US"/>
        </a:p>
      </dgm:t>
    </dgm:pt>
    <dgm:pt modelId="{19B6E658-83BF-4475-A923-DC0F4F5B4B08}" type="sibTrans" cxnId="{0B70A80D-7E24-4170-AA6B-95AECAF15279}">
      <dgm:prSet/>
      <dgm:spPr/>
      <dgm:t>
        <a:bodyPr/>
        <a:lstStyle/>
        <a:p>
          <a:endParaRPr lang="en-US"/>
        </a:p>
      </dgm:t>
    </dgm:pt>
    <dgm:pt modelId="{5006AC61-E4A3-4540-824B-E8418B91181E}">
      <dgm:prSet/>
      <dgm:spPr/>
      <dgm:t>
        <a:bodyPr/>
        <a:lstStyle/>
        <a:p>
          <a:r>
            <a:rPr lang="en-US" dirty="0"/>
            <a:t>Fixed memory scale with each </a:t>
          </a:r>
          <a:r>
            <a:rPr lang="en-US" dirty="0" err="1"/>
            <a:t>vCore</a:t>
          </a:r>
          <a:endParaRPr lang="en-US" dirty="0"/>
        </a:p>
      </dgm:t>
    </dgm:pt>
    <dgm:pt modelId="{DAA55C2E-7441-4AD1-B381-1A9DC1AE5CE4}" type="parTrans" cxnId="{CF980AA1-98C9-4B4E-A593-35FA9DB47D57}">
      <dgm:prSet/>
      <dgm:spPr/>
      <dgm:t>
        <a:bodyPr/>
        <a:lstStyle/>
        <a:p>
          <a:endParaRPr lang="en-US"/>
        </a:p>
      </dgm:t>
    </dgm:pt>
    <dgm:pt modelId="{C4DF030A-34BC-42BF-BAB4-6E4CB62FF2BC}" type="sibTrans" cxnId="{CF980AA1-98C9-4B4E-A593-35FA9DB47D57}">
      <dgm:prSet/>
      <dgm:spPr/>
      <dgm:t>
        <a:bodyPr/>
        <a:lstStyle/>
        <a:p>
          <a:endParaRPr lang="en-US"/>
        </a:p>
      </dgm:t>
    </dgm:pt>
    <dgm:pt modelId="{BD66E6B6-CF2A-4DA0-A93D-72A447CE4DC3}">
      <dgm:prSet/>
      <dgm:spPr/>
      <dgm:t>
        <a:bodyPr/>
        <a:lstStyle/>
        <a:p>
          <a:r>
            <a:rPr lang="en-US" baseline="0" dirty="0"/>
            <a:t>Hyperscale = same memory limits as General Purpose</a:t>
          </a:r>
          <a:endParaRPr lang="en-US" dirty="0"/>
        </a:p>
      </dgm:t>
    </dgm:pt>
    <dgm:pt modelId="{8396BD9A-0EC2-4537-B084-503E5CD4923B}" type="parTrans" cxnId="{B85C0BF6-70D2-4FA7-B0A8-05698FE1DC25}">
      <dgm:prSet/>
      <dgm:spPr/>
      <dgm:t>
        <a:bodyPr/>
        <a:lstStyle/>
        <a:p>
          <a:endParaRPr lang="en-US"/>
        </a:p>
      </dgm:t>
    </dgm:pt>
    <dgm:pt modelId="{652C9D39-D87C-40A7-A76F-A4BBBA6F54F2}" type="sibTrans" cxnId="{B85C0BF6-70D2-4FA7-B0A8-05698FE1DC25}">
      <dgm:prSet/>
      <dgm:spPr/>
      <dgm:t>
        <a:bodyPr/>
        <a:lstStyle/>
        <a:p>
          <a:endParaRPr lang="en-US"/>
        </a:p>
      </dgm:t>
    </dgm:pt>
    <dgm:pt modelId="{FFCA3501-74E9-4985-968F-1D5EBFB08647}" type="pres">
      <dgm:prSet presAssocID="{AD23B605-52B5-449B-8897-3D3C499FAA47}" presName="linear" presStyleCnt="0">
        <dgm:presLayoutVars>
          <dgm:animLvl val="lvl"/>
          <dgm:resizeHandles val="exact"/>
        </dgm:presLayoutVars>
      </dgm:prSet>
      <dgm:spPr/>
    </dgm:pt>
    <dgm:pt modelId="{4A62B07A-7058-47CB-8C8E-326623073BDF}" type="pres">
      <dgm:prSet presAssocID="{C02B46D6-5E4B-43E2-A30C-9DC34E2183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6235C8-1B74-45C4-8CD2-84D3313C8027}" type="pres">
      <dgm:prSet presAssocID="{C02B46D6-5E4B-43E2-A30C-9DC34E21831D}" presName="childText" presStyleLbl="revTx" presStyleIdx="0" presStyleCnt="3">
        <dgm:presLayoutVars>
          <dgm:bulletEnabled val="1"/>
        </dgm:presLayoutVars>
      </dgm:prSet>
      <dgm:spPr/>
    </dgm:pt>
    <dgm:pt modelId="{C64934D1-76C5-49DE-97F7-AE8452A81205}" type="pres">
      <dgm:prSet presAssocID="{593E2325-F90C-494E-9C28-4656053F2D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10F5B3-A12E-457E-9FB9-126B7A681D6C}" type="pres">
      <dgm:prSet presAssocID="{593E2325-F90C-494E-9C28-4656053F2D4C}" presName="childText" presStyleLbl="revTx" presStyleIdx="1" presStyleCnt="3">
        <dgm:presLayoutVars>
          <dgm:bulletEnabled val="1"/>
        </dgm:presLayoutVars>
      </dgm:prSet>
      <dgm:spPr/>
    </dgm:pt>
    <dgm:pt modelId="{84812A56-27E9-4A18-8B31-CB3194D7987A}" type="pres">
      <dgm:prSet presAssocID="{FE50B79F-C035-46CA-91DC-B1194ABD25E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51B34B-2575-4349-A2F0-073B175FC01D}" type="pres">
      <dgm:prSet presAssocID="{FE50B79F-C035-46CA-91DC-B1194ABD25E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6345609-75B4-4A94-8138-CC2B94680D6F}" srcId="{FE50B79F-C035-46CA-91DC-B1194ABD25E2}" destId="{25DB0FA9-19C6-47FE-B4A1-1874AD3CC886}" srcOrd="3" destOrd="0" parTransId="{11B11658-2E06-466F-A8CB-01F08ADB5348}" sibTransId="{4569D2C4-5637-473B-8E46-248711A2C9A4}"/>
    <dgm:cxn modelId="{0B70A80D-7E24-4170-AA6B-95AECAF15279}" srcId="{FE50B79F-C035-46CA-91DC-B1194ABD25E2}" destId="{992A9BE2-ABB6-404D-B176-80869D1EACC8}" srcOrd="1" destOrd="0" parTransId="{448BE454-FDDA-46DA-9570-5748C7F9BD30}" sibTransId="{19B6E658-83BF-4475-A923-DC0F4F5B4B08}"/>
    <dgm:cxn modelId="{E842251F-757E-439B-8F7B-30546BB311D7}" type="presOf" srcId="{B934728A-5D9D-4634-B746-5D91E66D499A}" destId="{0451B34B-2575-4349-A2F0-073B175FC01D}" srcOrd="0" destOrd="2" presId="urn:microsoft.com/office/officeart/2005/8/layout/vList2"/>
    <dgm:cxn modelId="{2C8D432C-7EB5-4572-BF5D-3FD4C16CBD47}" srcId="{C02B46D6-5E4B-43E2-A30C-9DC34E21831D}" destId="{1BB7A882-CB40-4BA7-A075-8B8B71992286}" srcOrd="0" destOrd="0" parTransId="{86019E23-C741-408C-BF4A-7A00521B0C13}" sibTransId="{095A58B1-127E-4239-A169-7F973F7F238B}"/>
    <dgm:cxn modelId="{E9D1253A-4E49-45F4-A359-D878F919C63A}" srcId="{FE50B79F-C035-46CA-91DC-B1194ABD25E2}" destId="{6532D65B-B210-4E5E-A556-0C58770085F2}" srcOrd="4" destOrd="0" parTransId="{D246E965-0094-4F3E-BCD7-5FC403E2DF4E}" sibTransId="{16D1FF21-80F9-4CDF-B698-AACF27468B2B}"/>
    <dgm:cxn modelId="{06311C5F-BA71-41A1-A3F1-D0E2635B49A7}" type="presOf" srcId="{43445458-247D-4DAE-85B4-4934C059EC7F}" destId="{7C10F5B3-A12E-457E-9FB9-126B7A681D6C}" srcOrd="0" destOrd="0" presId="urn:microsoft.com/office/officeart/2005/8/layout/vList2"/>
    <dgm:cxn modelId="{17672741-636B-4344-AAF2-CBE37D527664}" srcId="{AD23B605-52B5-449B-8897-3D3C499FAA47}" destId="{FE50B79F-C035-46CA-91DC-B1194ABD25E2}" srcOrd="2" destOrd="0" parTransId="{637796FF-BD6E-468D-94C9-33DC3AA05929}" sibTransId="{287B6B4F-B34C-4F3B-9E1E-318071A4EDD4}"/>
    <dgm:cxn modelId="{3E770464-6234-46C4-B222-40CD1BC822C5}" type="presOf" srcId="{F50F2DBC-F2AA-4E03-A46F-9EB4F2926809}" destId="{7C10F5B3-A12E-457E-9FB9-126B7A681D6C}" srcOrd="0" destOrd="2" presId="urn:microsoft.com/office/officeart/2005/8/layout/vList2"/>
    <dgm:cxn modelId="{CC598F68-ADB1-4CBF-8304-4B847854A47C}" type="presOf" srcId="{7EC3CFEF-E3AB-42DB-9382-94FEBB8B3DCA}" destId="{7C10F5B3-A12E-457E-9FB9-126B7A681D6C}" srcOrd="0" destOrd="3" presId="urn:microsoft.com/office/officeart/2005/8/layout/vList2"/>
    <dgm:cxn modelId="{204B2749-D433-4DF8-A100-4CDF2303D0C7}" type="presOf" srcId="{FE50B79F-C035-46CA-91DC-B1194ABD25E2}" destId="{84812A56-27E9-4A18-8B31-CB3194D7987A}" srcOrd="0" destOrd="0" presId="urn:microsoft.com/office/officeart/2005/8/layout/vList2"/>
    <dgm:cxn modelId="{97FD8E6C-B38C-49C4-AD8D-F274B49FA66E}" srcId="{AD23B605-52B5-449B-8897-3D3C499FAA47}" destId="{593E2325-F90C-494E-9C28-4656053F2D4C}" srcOrd="1" destOrd="0" parTransId="{6D57DEA3-CF8D-4FB2-A36D-8F1313A814CB}" sibTransId="{BFCB8320-6A6F-42B1-9DE4-FF443030C905}"/>
    <dgm:cxn modelId="{1572796F-5A5A-4DF2-8AA1-C9C7ADB9C12F}" type="presOf" srcId="{1BB7A882-CB40-4BA7-A075-8B8B71992286}" destId="{786235C8-1B74-45C4-8CD2-84D3313C8027}" srcOrd="0" destOrd="0" presId="urn:microsoft.com/office/officeart/2005/8/layout/vList2"/>
    <dgm:cxn modelId="{5D1BF34F-35C7-4023-8320-68EDD59E565D}" type="presOf" srcId="{AD23B605-52B5-449B-8897-3D3C499FAA47}" destId="{FFCA3501-74E9-4985-968F-1D5EBFB08647}" srcOrd="0" destOrd="0" presId="urn:microsoft.com/office/officeart/2005/8/layout/vList2"/>
    <dgm:cxn modelId="{93393272-C1F0-413F-A1B7-D4A98B73B27D}" type="presOf" srcId="{25DB0FA9-19C6-47FE-B4A1-1874AD3CC886}" destId="{0451B34B-2575-4349-A2F0-073B175FC01D}" srcOrd="0" destOrd="3" presId="urn:microsoft.com/office/officeart/2005/8/layout/vList2"/>
    <dgm:cxn modelId="{E4AFA472-6575-4AF5-A4D0-0EA367328DF9}" type="presOf" srcId="{593E2325-F90C-494E-9C28-4656053F2D4C}" destId="{C64934D1-76C5-49DE-97F7-AE8452A81205}" srcOrd="0" destOrd="0" presId="urn:microsoft.com/office/officeart/2005/8/layout/vList2"/>
    <dgm:cxn modelId="{0DA8AE53-2A1A-42A6-83B0-E2290DA07A62}" type="presOf" srcId="{BD66E6B6-CF2A-4DA0-A93D-72A447CE4DC3}" destId="{0451B34B-2575-4349-A2F0-073B175FC01D}" srcOrd="0" destOrd="5" presId="urn:microsoft.com/office/officeart/2005/8/layout/vList2"/>
    <dgm:cxn modelId="{86B3FC77-2277-4F27-9552-28620F41D9DC}" srcId="{FE50B79F-C035-46CA-91DC-B1194ABD25E2}" destId="{6B3492FF-AC05-4806-88C4-F06EC0BC7081}" srcOrd="0" destOrd="0" parTransId="{BF1DE7BA-B619-4031-B375-6B201D89D318}" sibTransId="{0A358D25-2357-41EA-9FB9-01E7428140E3}"/>
    <dgm:cxn modelId="{8167D078-AE15-4A66-8FF7-52CF3B810CDA}" type="presOf" srcId="{C02B46D6-5E4B-43E2-A30C-9DC34E21831D}" destId="{4A62B07A-7058-47CB-8C8E-326623073BDF}" srcOrd="0" destOrd="0" presId="urn:microsoft.com/office/officeart/2005/8/layout/vList2"/>
    <dgm:cxn modelId="{CF980AA1-98C9-4B4E-A593-35FA9DB47D57}" srcId="{593E2325-F90C-494E-9C28-4656053F2D4C}" destId="{5006AC61-E4A3-4540-824B-E8418B91181E}" srcOrd="1" destOrd="0" parTransId="{DAA55C2E-7441-4AD1-B381-1A9DC1AE5CE4}" sibTransId="{C4DF030A-34BC-42BF-BAB4-6E4CB62FF2BC}"/>
    <dgm:cxn modelId="{DD08AFA6-EAFA-468E-A6D2-6DA4C1D6DBE0}" srcId="{593E2325-F90C-494E-9C28-4656053F2D4C}" destId="{43445458-247D-4DAE-85B4-4934C059EC7F}" srcOrd="0" destOrd="0" parTransId="{FAA1A282-CFF2-45C9-9096-5C9388B5FC16}" sibTransId="{AD17A6CF-6F1B-45BA-9172-DC90919836CA}"/>
    <dgm:cxn modelId="{91EA62B4-0B85-4080-A8BE-9B59D7110968}" srcId="{593E2325-F90C-494E-9C28-4656053F2D4C}" destId="{F50F2DBC-F2AA-4E03-A46F-9EB4F2926809}" srcOrd="2" destOrd="0" parTransId="{09BDBA0C-0724-4BF7-BA83-881498CC3331}" sibTransId="{99BF3C66-598E-4C5C-A63B-E50B5E8B1043}"/>
    <dgm:cxn modelId="{63BF9AB9-67BF-4503-BDA7-0E70D56EB076}" type="presOf" srcId="{5006AC61-E4A3-4540-824B-E8418B91181E}" destId="{7C10F5B3-A12E-457E-9FB9-126B7A681D6C}" srcOrd="0" destOrd="1" presId="urn:microsoft.com/office/officeart/2005/8/layout/vList2"/>
    <dgm:cxn modelId="{F20673BA-9BCE-4D59-A086-F312DAA2D9E0}" srcId="{FE50B79F-C035-46CA-91DC-B1194ABD25E2}" destId="{B934728A-5D9D-4634-B746-5D91E66D499A}" srcOrd="2" destOrd="0" parTransId="{485476F1-10F9-4F37-A1AE-53506095EE9B}" sibTransId="{532214A5-5FCB-4DB4-AA82-4036808473DA}"/>
    <dgm:cxn modelId="{7B38C5BC-990F-4EA7-9BE1-21C290FDD7AA}" srcId="{593E2325-F90C-494E-9C28-4656053F2D4C}" destId="{7EC3CFEF-E3AB-42DB-9382-94FEBB8B3DCA}" srcOrd="3" destOrd="0" parTransId="{55DC0473-E0BB-4D5E-9AA2-1D8F2AA814C3}" sibTransId="{5294E617-1D51-4974-97EB-A5FEA064D7B4}"/>
    <dgm:cxn modelId="{0A19ABC1-0788-475D-848F-B6DEDDBD659E}" type="presOf" srcId="{6532D65B-B210-4E5E-A556-0C58770085F2}" destId="{0451B34B-2575-4349-A2F0-073B175FC01D}" srcOrd="0" destOrd="4" presId="urn:microsoft.com/office/officeart/2005/8/layout/vList2"/>
    <dgm:cxn modelId="{191A8DDA-EE2C-494B-9795-C8909FCD099D}" type="presOf" srcId="{6B3492FF-AC05-4806-88C4-F06EC0BC7081}" destId="{0451B34B-2575-4349-A2F0-073B175FC01D}" srcOrd="0" destOrd="0" presId="urn:microsoft.com/office/officeart/2005/8/layout/vList2"/>
    <dgm:cxn modelId="{2E29A3DA-EA5E-4050-803C-1392B4E815D2}" type="presOf" srcId="{992A9BE2-ABB6-404D-B176-80869D1EACC8}" destId="{0451B34B-2575-4349-A2F0-073B175FC01D}" srcOrd="0" destOrd="1" presId="urn:microsoft.com/office/officeart/2005/8/layout/vList2"/>
    <dgm:cxn modelId="{B85C0BF6-70D2-4FA7-B0A8-05698FE1DC25}" srcId="{FE50B79F-C035-46CA-91DC-B1194ABD25E2}" destId="{BD66E6B6-CF2A-4DA0-A93D-72A447CE4DC3}" srcOrd="5" destOrd="0" parTransId="{8396BD9A-0EC2-4537-B084-503E5CD4923B}" sibTransId="{652C9D39-D87C-40A7-A76F-A4BBBA6F54F2}"/>
    <dgm:cxn modelId="{637122FB-F0D7-4172-8A49-C0C0262E83E1}" srcId="{AD23B605-52B5-449B-8897-3D3C499FAA47}" destId="{C02B46D6-5E4B-43E2-A30C-9DC34E21831D}" srcOrd="0" destOrd="0" parTransId="{59247C24-42B4-47B4-AE62-1DA0F3F76014}" sibTransId="{DDB80C53-AC3D-4DD0-95C2-0813E3EEA607}"/>
    <dgm:cxn modelId="{7EB2584D-9419-4391-8961-EF6019DAB844}" type="presParOf" srcId="{FFCA3501-74E9-4985-968F-1D5EBFB08647}" destId="{4A62B07A-7058-47CB-8C8E-326623073BDF}" srcOrd="0" destOrd="0" presId="urn:microsoft.com/office/officeart/2005/8/layout/vList2"/>
    <dgm:cxn modelId="{BE0413EA-6763-4DBF-9F93-11606DFCBD87}" type="presParOf" srcId="{FFCA3501-74E9-4985-968F-1D5EBFB08647}" destId="{786235C8-1B74-45C4-8CD2-84D3313C8027}" srcOrd="1" destOrd="0" presId="urn:microsoft.com/office/officeart/2005/8/layout/vList2"/>
    <dgm:cxn modelId="{E643DFD1-A02C-4494-A118-17B5710BA5F3}" type="presParOf" srcId="{FFCA3501-74E9-4985-968F-1D5EBFB08647}" destId="{C64934D1-76C5-49DE-97F7-AE8452A81205}" srcOrd="2" destOrd="0" presId="urn:microsoft.com/office/officeart/2005/8/layout/vList2"/>
    <dgm:cxn modelId="{F507E78A-FB9C-4A33-86CF-49073BD0FCDD}" type="presParOf" srcId="{FFCA3501-74E9-4985-968F-1D5EBFB08647}" destId="{7C10F5B3-A12E-457E-9FB9-126B7A681D6C}" srcOrd="3" destOrd="0" presId="urn:microsoft.com/office/officeart/2005/8/layout/vList2"/>
    <dgm:cxn modelId="{6EA310BE-EAB6-4157-A5E1-A26D794A7967}" type="presParOf" srcId="{FFCA3501-74E9-4985-968F-1D5EBFB08647}" destId="{84812A56-27E9-4A18-8B31-CB3194D7987A}" srcOrd="4" destOrd="0" presId="urn:microsoft.com/office/officeart/2005/8/layout/vList2"/>
    <dgm:cxn modelId="{A9A24C73-F00C-46F5-ACA1-0E8E0EAFA84E}" type="presParOf" srcId="{FFCA3501-74E9-4985-968F-1D5EBFB08647}" destId="{0451B34B-2575-4349-A2F0-073B175FC01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ADB06-0CC1-4646-A65C-419F7917993B}">
      <dsp:nvSpPr>
        <dsp:cNvPr id="0" name=""/>
        <dsp:cNvSpPr/>
      </dsp:nvSpPr>
      <dsp:spPr>
        <a:xfrm>
          <a:off x="0" y="224861"/>
          <a:ext cx="11288752" cy="118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33" tIns="312420" rIns="876133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Conventional</a:t>
          </a:r>
          <a:r>
            <a:rPr lang="en-US" sz="1500" b="0" kern="1200" dirty="0"/>
            <a:t> – Default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Locked Pages </a:t>
          </a:r>
          <a:r>
            <a:rPr lang="en-US" sz="1500" b="0" kern="1200" dirty="0"/>
            <a:t>– Std/EE and “Locked Pages in Memory” privilege.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Large Pages </a:t>
          </a:r>
          <a:r>
            <a:rPr lang="en-US" sz="1500" b="0" kern="1200" dirty="0"/>
            <a:t>– Trace Flag 834. Allocate up front. Use –T876 with columnstore</a:t>
          </a:r>
          <a:endParaRPr lang="en-US" sz="1500" kern="1200" dirty="0"/>
        </a:p>
      </dsp:txBody>
      <dsp:txXfrm>
        <a:off x="0" y="224861"/>
        <a:ext cx="11288752" cy="1181250"/>
      </dsp:txXfrm>
    </dsp:sp>
    <dsp:sp modelId="{A0DB5182-308F-4F86-866E-17B407A9B481}">
      <dsp:nvSpPr>
        <dsp:cNvPr id="0" name=""/>
        <dsp:cNvSpPr/>
      </dsp:nvSpPr>
      <dsp:spPr>
        <a:xfrm>
          <a:off x="564437" y="3461"/>
          <a:ext cx="790212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82" tIns="0" rIns="298682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Memory Model</a:t>
          </a:r>
          <a:endParaRPr lang="en-US" sz="1500" kern="1200" dirty="0"/>
        </a:p>
      </dsp:txBody>
      <dsp:txXfrm>
        <a:off x="586053" y="25077"/>
        <a:ext cx="7858894" cy="399568"/>
      </dsp:txXfrm>
    </dsp:sp>
    <dsp:sp modelId="{EC11B747-5C5F-41D1-BD22-93A7DEE50C6D}">
      <dsp:nvSpPr>
        <dsp:cNvPr id="0" name=""/>
        <dsp:cNvSpPr/>
      </dsp:nvSpPr>
      <dsp:spPr>
        <a:xfrm>
          <a:off x="0" y="1708511"/>
          <a:ext cx="11288752" cy="146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33" tIns="312420" rIns="876133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0 means min((95% of physical RAM), (50% of available RAM))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Ceiling to which SQL will not grow above = </a:t>
          </a:r>
          <a:r>
            <a:rPr lang="en-US" sz="1500" b="1" kern="1200" dirty="0"/>
            <a:t>Target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Many choose on larger servers to be !=0 and &lt; physical RAM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External pressure may cause us to lower the ceiling dynamically (but doesn’t change the configured value)</a:t>
          </a:r>
          <a:endParaRPr lang="en-US" sz="1500" kern="1200" dirty="0"/>
        </a:p>
      </dsp:txBody>
      <dsp:txXfrm>
        <a:off x="0" y="1708511"/>
        <a:ext cx="11288752" cy="1464750"/>
      </dsp:txXfrm>
    </dsp:sp>
    <dsp:sp modelId="{C2DB920E-BF59-44F0-9C39-421556BAF2E1}">
      <dsp:nvSpPr>
        <dsp:cNvPr id="0" name=""/>
        <dsp:cNvSpPr/>
      </dsp:nvSpPr>
      <dsp:spPr>
        <a:xfrm>
          <a:off x="564437" y="1487111"/>
          <a:ext cx="790212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82" tIns="0" rIns="298682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‘max server memory’</a:t>
          </a:r>
          <a:endParaRPr lang="en-US" sz="1500" kern="1200" dirty="0"/>
        </a:p>
      </dsp:txBody>
      <dsp:txXfrm>
        <a:off x="586053" y="1508727"/>
        <a:ext cx="7858894" cy="399568"/>
      </dsp:txXfrm>
    </dsp:sp>
    <dsp:sp modelId="{3C7F3216-CF69-464F-B48D-1121A6815889}">
      <dsp:nvSpPr>
        <dsp:cNvPr id="0" name=""/>
        <dsp:cNvSpPr/>
      </dsp:nvSpPr>
      <dsp:spPr>
        <a:xfrm>
          <a:off x="0" y="3475661"/>
          <a:ext cx="11288752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33" tIns="312420" rIns="876133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Floor to which SQL will not shrink below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We don’t allocate to min at startup</a:t>
          </a:r>
          <a:endParaRPr lang="en-US" sz="1500" kern="1200" dirty="0"/>
        </a:p>
      </dsp:txBody>
      <dsp:txXfrm>
        <a:off x="0" y="3475661"/>
        <a:ext cx="11288752" cy="921375"/>
      </dsp:txXfrm>
    </dsp:sp>
    <dsp:sp modelId="{3423C534-A83F-4668-9A35-D180EACF231C}">
      <dsp:nvSpPr>
        <dsp:cNvPr id="0" name=""/>
        <dsp:cNvSpPr/>
      </dsp:nvSpPr>
      <dsp:spPr>
        <a:xfrm>
          <a:off x="564437" y="3254261"/>
          <a:ext cx="790212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82" tIns="0" rIns="298682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‘min server memory’</a:t>
          </a:r>
          <a:endParaRPr lang="en-US" sz="1500" kern="1200" dirty="0"/>
        </a:p>
      </dsp:txBody>
      <dsp:txXfrm>
        <a:off x="586053" y="3275877"/>
        <a:ext cx="7858894" cy="399568"/>
      </dsp:txXfrm>
    </dsp:sp>
    <dsp:sp modelId="{B4190F76-7554-42FE-95BC-1DDF77DBD420}">
      <dsp:nvSpPr>
        <dsp:cNvPr id="0" name=""/>
        <dsp:cNvSpPr/>
      </dsp:nvSpPr>
      <dsp:spPr>
        <a:xfrm>
          <a:off x="0" y="4699436"/>
          <a:ext cx="11288752" cy="649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33" tIns="312420" rIns="876133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They don’t know about each other</a:t>
          </a:r>
        </a:p>
      </dsp:txBody>
      <dsp:txXfrm>
        <a:off x="0" y="4699436"/>
        <a:ext cx="11288752" cy="649687"/>
      </dsp:txXfrm>
    </dsp:sp>
    <dsp:sp modelId="{B37DAABD-EBB9-4E18-A4C5-A1FD8DE53B28}">
      <dsp:nvSpPr>
        <dsp:cNvPr id="0" name=""/>
        <dsp:cNvSpPr/>
      </dsp:nvSpPr>
      <dsp:spPr>
        <a:xfrm>
          <a:off x="564437" y="4478036"/>
          <a:ext cx="790212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682" tIns="0" rIns="298682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Multi-instance configurations</a:t>
          </a:r>
          <a:endParaRPr lang="en-US" sz="1500" kern="1200" dirty="0"/>
        </a:p>
      </dsp:txBody>
      <dsp:txXfrm>
        <a:off x="586053" y="4499652"/>
        <a:ext cx="7858894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C61AA-CC67-40D3-B3FB-BE24BC2B2C8B}">
      <dsp:nvSpPr>
        <dsp:cNvPr id="0" name=""/>
        <dsp:cNvSpPr/>
      </dsp:nvSpPr>
      <dsp:spPr>
        <a:xfrm>
          <a:off x="0" y="137616"/>
          <a:ext cx="11742235" cy="48906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Buffer Pool Logistics</a:t>
          </a:r>
          <a:endParaRPr lang="en-US" sz="1900" kern="1200"/>
        </a:p>
      </dsp:txBody>
      <dsp:txXfrm>
        <a:off x="23874" y="161490"/>
        <a:ext cx="11694487" cy="441312"/>
      </dsp:txXfrm>
    </dsp:sp>
    <dsp:sp modelId="{B68E8FE3-8F2D-4865-99BD-2B4C0FBD07D8}">
      <dsp:nvSpPr>
        <dsp:cNvPr id="0" name=""/>
        <dsp:cNvSpPr/>
      </dsp:nvSpPr>
      <dsp:spPr>
        <a:xfrm>
          <a:off x="0" y="626676"/>
          <a:ext cx="11742235" cy="84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8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Page Life Expectancy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PAGEIOLATCH waits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DBCC DROPCLEANBUFFERS</a:t>
          </a:r>
          <a:endParaRPr lang="en-US" sz="1500" kern="1200"/>
        </a:p>
      </dsp:txBody>
      <dsp:txXfrm>
        <a:off x="0" y="626676"/>
        <a:ext cx="11742235" cy="845594"/>
      </dsp:txXfrm>
    </dsp:sp>
    <dsp:sp modelId="{996B2099-F6B3-4FC0-9CBA-7D4DADAB6E43}">
      <dsp:nvSpPr>
        <dsp:cNvPr id="0" name=""/>
        <dsp:cNvSpPr/>
      </dsp:nvSpPr>
      <dsp:spPr>
        <a:xfrm>
          <a:off x="0" y="1472271"/>
          <a:ext cx="11742235" cy="489060"/>
        </a:xfrm>
        <a:prstGeom prst="roundRect">
          <a:avLst/>
        </a:prstGeom>
        <a:solidFill>
          <a:schemeClr val="accent1">
            <a:shade val="50000"/>
            <a:hueOff val="420795"/>
            <a:satOff val="-22690"/>
            <a:lumOff val="2511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NUMA and SQL Server</a:t>
          </a:r>
          <a:endParaRPr lang="en-US" sz="1900" kern="1200" dirty="0"/>
        </a:p>
      </dsp:txBody>
      <dsp:txXfrm>
        <a:off x="23874" y="1496145"/>
        <a:ext cx="11694487" cy="441312"/>
      </dsp:txXfrm>
    </dsp:sp>
    <dsp:sp modelId="{E1CBAE93-FAE8-48B1-AEDB-1B6191DB0654}">
      <dsp:nvSpPr>
        <dsp:cNvPr id="0" name=""/>
        <dsp:cNvSpPr/>
      </dsp:nvSpPr>
      <dsp:spPr>
        <a:xfrm>
          <a:off x="0" y="1961331"/>
          <a:ext cx="11742235" cy="84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8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 dirty="0"/>
            <a:t>Goal = use local node when allocating not node balance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Local node page allocation not a guarantee of local node access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Some memory is partitioned when created (Ex. Partitioned memory object)</a:t>
          </a:r>
          <a:endParaRPr lang="en-US" sz="1500" kern="1200"/>
        </a:p>
      </dsp:txBody>
      <dsp:txXfrm>
        <a:off x="0" y="1961331"/>
        <a:ext cx="11742235" cy="845594"/>
      </dsp:txXfrm>
    </dsp:sp>
    <dsp:sp modelId="{2EBC022F-449C-4C3B-8010-64043894576B}">
      <dsp:nvSpPr>
        <dsp:cNvPr id="0" name=""/>
        <dsp:cNvSpPr/>
      </dsp:nvSpPr>
      <dsp:spPr>
        <a:xfrm>
          <a:off x="0" y="2806926"/>
          <a:ext cx="11742235" cy="489060"/>
        </a:xfrm>
        <a:prstGeom prst="roundRect">
          <a:avLst/>
        </a:prstGeom>
        <a:solidFill>
          <a:schemeClr val="accent1">
            <a:shade val="50000"/>
            <a:hueOff val="841590"/>
            <a:satOff val="-45381"/>
            <a:lumOff val="5023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Memory Grants</a:t>
          </a:r>
          <a:endParaRPr lang="en-US" sz="1900" kern="1200"/>
        </a:p>
      </dsp:txBody>
      <dsp:txXfrm>
        <a:off x="23874" y="2830800"/>
        <a:ext cx="11694487" cy="441312"/>
      </dsp:txXfrm>
    </dsp:sp>
    <dsp:sp modelId="{6E861164-25FA-4080-A1BF-14B8B2D666E2}">
      <dsp:nvSpPr>
        <dsp:cNvPr id="0" name=""/>
        <dsp:cNvSpPr/>
      </dsp:nvSpPr>
      <dsp:spPr>
        <a:xfrm>
          <a:off x="0" y="3295986"/>
          <a:ext cx="11742235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8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 dirty="0"/>
            <a:t>Fixed memory allocated at start of query execution (sorts, hashes, …)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Too low = sort spill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Too high = RESOURCE_SEMAPHORE waits and/or Plan Cache Eviction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Resource Governor to limit (now supports &lt; 1%)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 dirty="0"/>
            <a:t>Memory Grant Feedback in 2017 and 2019</a:t>
          </a:r>
          <a:endParaRPr lang="en-US" sz="1500" kern="1200" dirty="0"/>
        </a:p>
      </dsp:txBody>
      <dsp:txXfrm>
        <a:off x="0" y="3295986"/>
        <a:ext cx="11742235" cy="1415880"/>
      </dsp:txXfrm>
    </dsp:sp>
    <dsp:sp modelId="{371EAFB6-4393-474B-9AFE-1981D8729DDA}">
      <dsp:nvSpPr>
        <dsp:cNvPr id="0" name=""/>
        <dsp:cNvSpPr/>
      </dsp:nvSpPr>
      <dsp:spPr>
        <a:xfrm>
          <a:off x="0" y="4711866"/>
          <a:ext cx="11742235" cy="489060"/>
        </a:xfrm>
        <a:prstGeom prst="roundRect">
          <a:avLst/>
        </a:prstGeom>
        <a:solidFill>
          <a:schemeClr val="accent1">
            <a:shade val="50000"/>
            <a:hueOff val="420795"/>
            <a:satOff val="-22690"/>
            <a:lumOff val="2511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Memory Leaks</a:t>
          </a:r>
          <a:endParaRPr lang="en-US" sz="1900" kern="1200"/>
        </a:p>
      </dsp:txBody>
      <dsp:txXfrm>
        <a:off x="23874" y="4735740"/>
        <a:ext cx="11694487" cy="441312"/>
      </dsp:txXfrm>
    </dsp:sp>
    <dsp:sp modelId="{79F160EC-1410-40BE-829C-C707A18E9D95}">
      <dsp:nvSpPr>
        <dsp:cNvPr id="0" name=""/>
        <dsp:cNvSpPr/>
      </dsp:nvSpPr>
      <dsp:spPr>
        <a:xfrm>
          <a:off x="0" y="5200926"/>
          <a:ext cx="11742235" cy="56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8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Leak within target (OOM errors in ERRORLOG, msg 701)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Private byte leak “external” code</a:t>
          </a:r>
          <a:endParaRPr lang="en-US" sz="1500" kern="1200"/>
        </a:p>
      </dsp:txBody>
      <dsp:txXfrm>
        <a:off x="0" y="5200926"/>
        <a:ext cx="11742235" cy="56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F1A81-E18D-4D33-A8D7-2AC5D7B84F64}">
      <dsp:nvSpPr>
        <dsp:cNvPr id="0" name=""/>
        <dsp:cNvSpPr/>
      </dsp:nvSpPr>
      <dsp:spPr>
        <a:xfrm>
          <a:off x="1311" y="0"/>
          <a:ext cx="3410024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Memory pressure</a:t>
          </a:r>
          <a:endParaRPr lang="en-US" sz="2800" kern="1200" dirty="0"/>
        </a:p>
      </dsp:txBody>
      <dsp:txXfrm>
        <a:off x="1311" y="0"/>
        <a:ext cx="3410024" cy="1097280"/>
      </dsp:txXfrm>
    </dsp:sp>
    <dsp:sp modelId="{429C5A68-0F1F-4A73-83A0-8997784B7077}">
      <dsp:nvSpPr>
        <dsp:cNvPr id="0" name=""/>
        <dsp:cNvSpPr/>
      </dsp:nvSpPr>
      <dsp:spPr>
        <a:xfrm>
          <a:off x="342313" y="1097592"/>
          <a:ext cx="2728019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Hitting the target</a:t>
          </a:r>
          <a:endParaRPr lang="en-US" sz="1900" kern="1200" dirty="0"/>
        </a:p>
      </dsp:txBody>
      <dsp:txXfrm>
        <a:off x="363359" y="1118638"/>
        <a:ext cx="2685927" cy="676479"/>
      </dsp:txXfrm>
    </dsp:sp>
    <dsp:sp modelId="{CAEB03B9-FBBD-45F4-95D0-32EA6BC9343D}">
      <dsp:nvSpPr>
        <dsp:cNvPr id="0" name=""/>
        <dsp:cNvSpPr/>
      </dsp:nvSpPr>
      <dsp:spPr>
        <a:xfrm>
          <a:off x="342313" y="1926714"/>
          <a:ext cx="2728019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External pressure</a:t>
          </a:r>
          <a:endParaRPr lang="en-US" sz="1900" kern="1200" dirty="0"/>
        </a:p>
      </dsp:txBody>
      <dsp:txXfrm>
        <a:off x="363359" y="1947760"/>
        <a:ext cx="2685927" cy="676479"/>
      </dsp:txXfrm>
    </dsp:sp>
    <dsp:sp modelId="{6E9D263B-ECA2-44F2-B084-135D04B494F1}">
      <dsp:nvSpPr>
        <dsp:cNvPr id="0" name=""/>
        <dsp:cNvSpPr/>
      </dsp:nvSpPr>
      <dsp:spPr>
        <a:xfrm>
          <a:off x="342313" y="2755835"/>
          <a:ext cx="2728019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Large Memory Grants</a:t>
          </a:r>
          <a:endParaRPr lang="en-US" sz="1900" kern="1200" dirty="0"/>
        </a:p>
      </dsp:txBody>
      <dsp:txXfrm>
        <a:off x="363359" y="2776881"/>
        <a:ext cx="2685927" cy="676479"/>
      </dsp:txXfrm>
    </dsp:sp>
    <dsp:sp modelId="{944FD485-26C8-4BC8-BBAD-52F3F366BAE9}">
      <dsp:nvSpPr>
        <dsp:cNvPr id="0" name=""/>
        <dsp:cNvSpPr/>
      </dsp:nvSpPr>
      <dsp:spPr>
        <a:xfrm>
          <a:off x="3667087" y="0"/>
          <a:ext cx="3410024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Cache Cap Limits</a:t>
          </a:r>
          <a:endParaRPr lang="en-US" sz="2800" kern="1200" dirty="0"/>
        </a:p>
      </dsp:txBody>
      <dsp:txXfrm>
        <a:off x="3667087" y="0"/>
        <a:ext cx="3410024" cy="1097280"/>
      </dsp:txXfrm>
    </dsp:sp>
    <dsp:sp modelId="{BAFB0305-DE69-4289-9E6C-14D716A36CD7}">
      <dsp:nvSpPr>
        <dsp:cNvPr id="0" name=""/>
        <dsp:cNvSpPr/>
      </dsp:nvSpPr>
      <dsp:spPr>
        <a:xfrm>
          <a:off x="4008090" y="1097592"/>
          <a:ext cx="2728019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Overall cap limit</a:t>
          </a:r>
          <a:endParaRPr lang="en-US" sz="1900" kern="1200" dirty="0"/>
        </a:p>
      </dsp:txBody>
      <dsp:txXfrm>
        <a:off x="4029136" y="1118638"/>
        <a:ext cx="2685927" cy="676479"/>
      </dsp:txXfrm>
    </dsp:sp>
    <dsp:sp modelId="{44363D29-6BDF-47D9-A32E-E3E8B85F4585}">
      <dsp:nvSpPr>
        <dsp:cNvPr id="0" name=""/>
        <dsp:cNvSpPr/>
      </dsp:nvSpPr>
      <dsp:spPr>
        <a:xfrm>
          <a:off x="4008090" y="1926714"/>
          <a:ext cx="2728019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Plan cache cap limit (size, type, #entries)</a:t>
          </a:r>
          <a:endParaRPr lang="en-US" sz="1900" kern="1200" dirty="0"/>
        </a:p>
      </dsp:txBody>
      <dsp:txXfrm>
        <a:off x="4029136" y="1947760"/>
        <a:ext cx="2685927" cy="676479"/>
      </dsp:txXfrm>
    </dsp:sp>
    <dsp:sp modelId="{84B3A70A-C023-4486-BC62-E73690F3058C}">
      <dsp:nvSpPr>
        <dsp:cNvPr id="0" name=""/>
        <dsp:cNvSpPr/>
      </dsp:nvSpPr>
      <dsp:spPr>
        <a:xfrm>
          <a:off x="4008090" y="2755835"/>
          <a:ext cx="2728019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“Cache Wars”</a:t>
          </a:r>
          <a:endParaRPr lang="en-US" sz="1900" kern="1200" dirty="0"/>
        </a:p>
      </dsp:txBody>
      <dsp:txXfrm>
        <a:off x="4029136" y="2776881"/>
        <a:ext cx="2685927" cy="676479"/>
      </dsp:txXfrm>
    </dsp:sp>
    <dsp:sp modelId="{7277AFC8-14A1-491E-BFB2-E39B014423F1}">
      <dsp:nvSpPr>
        <dsp:cNvPr id="0" name=""/>
        <dsp:cNvSpPr/>
      </dsp:nvSpPr>
      <dsp:spPr>
        <a:xfrm>
          <a:off x="7332864" y="0"/>
          <a:ext cx="3410024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You might have caused this</a:t>
          </a:r>
          <a:endParaRPr lang="en-US" sz="2800" kern="1200" dirty="0"/>
        </a:p>
      </dsp:txBody>
      <dsp:txXfrm>
        <a:off x="7332864" y="0"/>
        <a:ext cx="3410024" cy="1097280"/>
      </dsp:txXfrm>
    </dsp:sp>
    <dsp:sp modelId="{B815739F-F1BD-4710-8B02-1E320DC52904}">
      <dsp:nvSpPr>
        <dsp:cNvPr id="0" name=""/>
        <dsp:cNvSpPr/>
      </dsp:nvSpPr>
      <dsp:spPr>
        <a:xfrm>
          <a:off x="7673866" y="1098351"/>
          <a:ext cx="2728019" cy="110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DBCC FREEPROCCACHE (or other flavors)</a:t>
          </a:r>
          <a:endParaRPr lang="en-US" sz="1900" kern="1200" dirty="0"/>
        </a:p>
      </dsp:txBody>
      <dsp:txXfrm>
        <a:off x="7706166" y="1130651"/>
        <a:ext cx="2663419" cy="1038216"/>
      </dsp:txXfrm>
    </dsp:sp>
    <dsp:sp modelId="{52AD56B8-6234-4813-862F-ED89BB81DDEA}">
      <dsp:nvSpPr>
        <dsp:cNvPr id="0" name=""/>
        <dsp:cNvSpPr/>
      </dsp:nvSpPr>
      <dsp:spPr>
        <a:xfrm>
          <a:off x="7673866" y="2370832"/>
          <a:ext cx="2728019" cy="110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Specific sp_configure change</a:t>
          </a:r>
          <a:br>
            <a:rPr lang="en-US" sz="1900" b="0" kern="1200" dirty="0"/>
          </a:br>
          <a:endParaRPr lang="en-US" sz="1900" kern="1200" dirty="0"/>
        </a:p>
      </dsp:txBody>
      <dsp:txXfrm>
        <a:off x="7706166" y="2403132"/>
        <a:ext cx="2663419" cy="1038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2B07A-7058-47CB-8C8E-326623073BDF}">
      <dsp:nvSpPr>
        <dsp:cNvPr id="0" name=""/>
        <dsp:cNvSpPr/>
      </dsp:nvSpPr>
      <dsp:spPr>
        <a:xfrm>
          <a:off x="0" y="71012"/>
          <a:ext cx="1101852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Azure Virtual Machine = Same as SQL Server</a:t>
          </a:r>
          <a:endParaRPr lang="en-US" sz="2100" kern="1200" dirty="0"/>
        </a:p>
      </dsp:txBody>
      <dsp:txXfrm>
        <a:off x="26387" y="97399"/>
        <a:ext cx="10965746" cy="487766"/>
      </dsp:txXfrm>
    </dsp:sp>
    <dsp:sp modelId="{786235C8-1B74-45C4-8CD2-84D3313C8027}">
      <dsp:nvSpPr>
        <dsp:cNvPr id="0" name=""/>
        <dsp:cNvSpPr/>
      </dsp:nvSpPr>
      <dsp:spPr>
        <a:xfrm>
          <a:off x="0" y="611553"/>
          <a:ext cx="1101852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83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1" kern="1200" baseline="0" dirty="0"/>
            <a:t>Memory optimized</a:t>
          </a:r>
          <a:r>
            <a:rPr lang="en-US" sz="1600" kern="1200" baseline="0" dirty="0"/>
            <a:t> sizes have high CPU to memory ratio</a:t>
          </a:r>
          <a:endParaRPr lang="en-US" sz="1600" kern="1200" dirty="0"/>
        </a:p>
      </dsp:txBody>
      <dsp:txXfrm>
        <a:off x="0" y="611553"/>
        <a:ext cx="11018520" cy="347760"/>
      </dsp:txXfrm>
    </dsp:sp>
    <dsp:sp modelId="{C64934D1-76C5-49DE-97F7-AE8452A81205}">
      <dsp:nvSpPr>
        <dsp:cNvPr id="0" name=""/>
        <dsp:cNvSpPr/>
      </dsp:nvSpPr>
      <dsp:spPr>
        <a:xfrm>
          <a:off x="0" y="959312"/>
          <a:ext cx="1101852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Azure SQL Managed Instance</a:t>
          </a:r>
          <a:endParaRPr lang="en-US" sz="2100" kern="1200" dirty="0"/>
        </a:p>
      </dsp:txBody>
      <dsp:txXfrm>
        <a:off x="26387" y="985699"/>
        <a:ext cx="10965746" cy="487766"/>
      </dsp:txXfrm>
    </dsp:sp>
    <dsp:sp modelId="{7C10F5B3-A12E-457E-9FB9-126B7A681D6C}">
      <dsp:nvSpPr>
        <dsp:cNvPr id="0" name=""/>
        <dsp:cNvSpPr/>
      </dsp:nvSpPr>
      <dsp:spPr>
        <a:xfrm>
          <a:off x="0" y="1499852"/>
          <a:ext cx="11018520" cy="1195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83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baseline="0" dirty="0"/>
            <a:t>Memory limit per vCore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Fixed memory scale with each </a:t>
          </a:r>
          <a:r>
            <a:rPr lang="en-US" sz="1600" kern="1200" dirty="0" err="1"/>
            <a:t>vCore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baseline="0" dirty="0"/>
            <a:t>In-Memory OLTP only with Business Critical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baseline="0" dirty="0"/>
            <a:t>Memory limits enforced by Windows Job Object</a:t>
          </a:r>
          <a:endParaRPr lang="en-US" sz="1600" kern="1200" dirty="0"/>
        </a:p>
      </dsp:txBody>
      <dsp:txXfrm>
        <a:off x="0" y="1499852"/>
        <a:ext cx="11018520" cy="1195425"/>
      </dsp:txXfrm>
    </dsp:sp>
    <dsp:sp modelId="{84812A56-27E9-4A18-8B31-CB3194D7987A}">
      <dsp:nvSpPr>
        <dsp:cNvPr id="0" name=""/>
        <dsp:cNvSpPr/>
      </dsp:nvSpPr>
      <dsp:spPr>
        <a:xfrm>
          <a:off x="0" y="2695278"/>
          <a:ext cx="1101852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Azure SQL Database</a:t>
          </a:r>
          <a:endParaRPr lang="en-US" sz="2100" kern="1200" dirty="0"/>
        </a:p>
      </dsp:txBody>
      <dsp:txXfrm>
        <a:off x="26387" y="2721665"/>
        <a:ext cx="10965746" cy="487766"/>
      </dsp:txXfrm>
    </dsp:sp>
    <dsp:sp modelId="{0451B34B-2575-4349-A2F0-073B175FC01D}">
      <dsp:nvSpPr>
        <dsp:cNvPr id="0" name=""/>
        <dsp:cNvSpPr/>
      </dsp:nvSpPr>
      <dsp:spPr>
        <a:xfrm>
          <a:off x="0" y="3235818"/>
          <a:ext cx="1101852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83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baseline="0" dirty="0"/>
            <a:t>Scaled memory limit depending on vCores for General Purpose and Business Critical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Memory limits enforced by Windows Job Object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baseline="0" dirty="0"/>
            <a:t>Up to 4TB with Business Critical M-Series hardware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baseline="0" dirty="0"/>
            <a:t>In-Memory OLTP only with Business Critical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baseline="0" dirty="0"/>
            <a:t>Min and Max memory limits for Serverless – Target can be reduced with low utilization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baseline="0" dirty="0"/>
            <a:t>Hyperscale = same memory limits as General Purpose</a:t>
          </a:r>
          <a:endParaRPr lang="en-US" sz="1600" kern="1200" dirty="0"/>
        </a:p>
      </dsp:txBody>
      <dsp:txXfrm>
        <a:off x="0" y="3235818"/>
        <a:ext cx="11018520" cy="182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0D15B-EA28-48E4-B236-E27D08243B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CA8F7-EAE6-4B62-B0CE-65E7964C3413}" type="datetimeFigureOut">
              <a:rPr lang="en-US" smtClean="0"/>
              <a:t>6/17/2020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6/17/2020 7:51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6/17/2020 7:51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7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6/17/2020 7:51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7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6/17/2020 7:51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1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Dynamic example</a:t>
            </a:r>
          </a:p>
          <a:p>
            <a:pPr marL="228600" indent="-228600">
              <a:buAutoNum type="arabicPeriod"/>
            </a:pPr>
            <a:r>
              <a:rPr lang="en-US" dirty="0"/>
              <a:t>Break the server by setting max to 128Mb. Show the ERRORLOG and how to use –f to get out of jail</a:t>
            </a:r>
          </a:p>
          <a:p>
            <a:pPr marL="228600" indent="-228600">
              <a:buAutoNum type="arabicPeriod"/>
            </a:pPr>
            <a:r>
              <a:rPr lang="en-US" dirty="0"/>
              <a:t>Use the debugger to show the layers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6/17/2020 7:51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6/17/2020 7:51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5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6/17/2020 7:51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3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Azure SQL DMV to see memory limits</a:t>
            </a:r>
          </a:p>
          <a:p>
            <a:pPr marL="228600" indent="-228600">
              <a:buAutoNum type="arabicPeriod"/>
            </a:pPr>
            <a:r>
              <a:rPr lang="en-US" dirty="0"/>
              <a:t>Show SQL MI, ERRORLOG, DMVs to see memory accounting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6/17/2020 7:51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3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6/17/2020 7:51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7318" y="3009013"/>
            <a:ext cx="9401560" cy="1814086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70C12F42-1460-4B13-A3AB-1E9A73BB0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0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560644"/>
            <a:ext cx="4898137" cy="123912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6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3781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2271760"/>
            <a:ext cx="4896264" cy="115724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896264" cy="984885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3373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FD86D9-1D6D-4281-8DED-C8FF1A033CB0}"/>
              </a:ext>
            </a:extLst>
          </p:cNvPr>
          <p:cNvSpPr/>
          <p:nvPr userDrawn="1"/>
        </p:nvSpPr>
        <p:spPr bwMode="auto">
          <a:xfrm flipH="1">
            <a:off x="0" y="0"/>
            <a:ext cx="5484527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23429" y="2850380"/>
            <a:ext cx="5484527" cy="1157240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321004"/>
            <a:ext cx="4368366" cy="1107996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9748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02975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B595-BB37-4787-AB4B-FF67C7046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726543"/>
            <a:ext cx="11018520" cy="55399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F9D7C15-031A-48EC-9C75-F563884CB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3213557"/>
            <a:ext cx="11018520" cy="43088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2800" dirty="0" smtClean="0">
                <a:solidFill>
                  <a:schemeClr val="accent1"/>
                </a:solidFill>
                <a:latin typeface="+mj-lt"/>
                <a:cs typeface="+mn-cs"/>
              </a:defRPr>
            </a:lvl1pPr>
          </a:lstStyle>
          <a:p>
            <a:pPr marL="0" lvl="0" defTabSz="914367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315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F253213-343D-EC4E-80BF-981DFB4846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409302"/>
            <a:ext cx="11390811" cy="670562"/>
          </a:xfrm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99B133C-4C10-6645-86DA-1C2FAC40C9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990654"/>
            <a:ext cx="11390811" cy="32582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EF1F14-E210-5E4E-AD6C-FBD6DF26F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1543324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Resource one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CC564A0-0574-3C49-B906-26C4F1AEC1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3061808"/>
            <a:ext cx="11390811" cy="32582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C225D99-49B0-2E46-B722-9704BD5106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2614478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Resource two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E99198-C76E-0241-B2DA-C2A5A625E1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4145864"/>
            <a:ext cx="11390811" cy="32582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034F082-8123-8E4C-A5CC-07E4E4ACFF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5760" y="3698534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Resource three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33C998-789B-514E-A3A0-846C4E2DD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760" y="5217018"/>
            <a:ext cx="11390811" cy="32582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BF7D92B-2BC7-E245-BED5-0A8EEB343D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5760" y="4769688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Resource four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9BE33B-9858-0048-9598-E206E5FC5B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2275" y="6346520"/>
            <a:ext cx="1517649" cy="5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9544" y="3009013"/>
            <a:ext cx="9401560" cy="1814086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38D2D-1DAD-4635-91A4-FF50E12092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310" y="241380"/>
            <a:ext cx="1279717" cy="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58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494386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5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074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55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63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45393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560644"/>
            <a:ext cx="4898137" cy="123912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6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59586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2271760"/>
            <a:ext cx="4896264" cy="115724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896264" cy="984885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62AF3D-C407-471A-BD38-71B6E81ADDCB}"/>
              </a:ext>
            </a:extLst>
          </p:cNvPr>
          <p:cNvCxnSpPr/>
          <p:nvPr userDrawn="1"/>
        </p:nvCxnSpPr>
        <p:spPr>
          <a:xfrm>
            <a:off x="6096000" y="432435"/>
            <a:ext cx="0" cy="5993130"/>
          </a:xfrm>
          <a:prstGeom prst="line">
            <a:avLst/>
          </a:prstGeom>
          <a:ln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654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FD86D9-1D6D-4281-8DED-C8FF1A033CB0}"/>
              </a:ext>
            </a:extLst>
          </p:cNvPr>
          <p:cNvSpPr/>
          <p:nvPr userDrawn="1"/>
        </p:nvSpPr>
        <p:spPr bwMode="auto">
          <a:xfrm flipH="1">
            <a:off x="0" y="0"/>
            <a:ext cx="5484527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23429" y="2850380"/>
            <a:ext cx="5484527" cy="1157240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321004"/>
            <a:ext cx="4368366" cy="1107996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462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7638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5697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145034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304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77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780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546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5971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1A2B3-F991-45BD-8BA7-FA0CE2414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44575"/>
            <a:ext cx="11018520" cy="30777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2000" dirty="0" smtClean="0">
                <a:solidFill>
                  <a:schemeClr val="accent1"/>
                </a:solidFill>
                <a:latin typeface="+mj-lt"/>
                <a:cs typeface="+mn-cs"/>
              </a:defRPr>
            </a:lvl1pPr>
          </a:lstStyle>
          <a:p>
            <a:pPr marL="0" lvl="0" defTabSz="914367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3568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52" r:id="rId2"/>
    <p:sldLayoutId id="2147484853" r:id="rId3"/>
    <p:sldLayoutId id="2147484854" r:id="rId4"/>
    <p:sldLayoutId id="2147484855" r:id="rId5"/>
    <p:sldLayoutId id="2147484856" r:id="rId6"/>
    <p:sldLayoutId id="2147484857" r:id="rId7"/>
    <p:sldLayoutId id="2147484858" r:id="rId8"/>
    <p:sldLayoutId id="2147484866" r:id="rId9"/>
    <p:sldLayoutId id="2147484859" r:id="rId10"/>
    <p:sldLayoutId id="2147484860" r:id="rId11"/>
    <p:sldLayoutId id="2147484861" r:id="rId12"/>
    <p:sldLayoutId id="2147484862" r:id="rId13"/>
    <p:sldLayoutId id="2147484867" r:id="rId14"/>
    <p:sldLayoutId id="2147484865" r:id="rId1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9" r:id="rId1"/>
    <p:sldLayoutId id="2147484870" r:id="rId2"/>
    <p:sldLayoutId id="2147484871" r:id="rId3"/>
    <p:sldLayoutId id="2147484872" r:id="rId4"/>
    <p:sldLayoutId id="2147484873" r:id="rId5"/>
    <p:sldLayoutId id="2147484874" r:id="rId6"/>
    <p:sldLayoutId id="2147484875" r:id="rId7"/>
    <p:sldLayoutId id="2147484876" r:id="rId8"/>
    <p:sldLayoutId id="2147484877" r:id="rId9"/>
    <p:sldLayoutId id="2147484878" r:id="rId10"/>
    <p:sldLayoutId id="2147484879" r:id="rId11"/>
    <p:sldLayoutId id="2147484880" r:id="rId12"/>
    <p:sldLayoutId id="2147484882" r:id="rId1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technet.microsoft.com/en-us/library/ms173786.aspx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linux/sql-server-linux-performance-best-practices" TargetMode="External"/><Relationship Id="rId2" Type="http://schemas.openxmlformats.org/officeDocument/2006/relationships/hyperlink" Target="https://docs.microsoft.com/en-us/sql/linux/sql-server-linux-configure-mssql-conf?view=sql-server-ver15#memorylimit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obward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sql/relational-databases/memory-management-architecture-guide?view=sql-server-ver15" TargetMode="External"/><Relationship Id="rId4" Type="http://schemas.openxmlformats.org/officeDocument/2006/relationships/hyperlink" Target="https://support.microsoft.com/en-us/help/44655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Understanding Memory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SQL Server and Azure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CE64-9D9D-4562-BAAE-C606621A8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838790"/>
            <a:ext cx="9401560" cy="624461"/>
          </a:xfrm>
        </p:spPr>
        <p:txBody>
          <a:bodyPr/>
          <a:lstStyle/>
          <a:p>
            <a:r>
              <a:rPr lang="en-US" dirty="0"/>
              <a:t>Bob Ward, Principal Architect, Microsoft Azure Data</a:t>
            </a:r>
          </a:p>
          <a:p>
            <a:endParaRPr lang="en-US" dirty="0"/>
          </a:p>
          <a:p>
            <a:r>
              <a:rPr lang="en-US" dirty="0"/>
              <a:t>https://aka.ms/bobwardms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C520-A38E-48FA-A8FD-604A3561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0722"/>
            <a:ext cx="11018520" cy="553998"/>
          </a:xfrm>
        </p:spPr>
        <p:txBody>
          <a:bodyPr/>
          <a:lstStyle/>
          <a:p>
            <a:r>
              <a:rPr lang="en-US" dirty="0"/>
              <a:t>Other Memory Topics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6F5EF48-6D96-4304-A0F5-BCB718513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866072"/>
              </p:ext>
            </p:extLst>
          </p:nvPr>
        </p:nvGraphicFramePr>
        <p:xfrm>
          <a:off x="323384" y="869795"/>
          <a:ext cx="11742235" cy="5898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390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0AC61AA-CC67-40D3-B3FB-BE24BC2B2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60AC61AA-CC67-40D3-B3FB-BE24BC2B2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60AC61AA-CC67-40D3-B3FB-BE24BC2B2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68E8FE3-8F2D-4865-99BD-2B4C0FBD0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graphicEl>
                                              <a:dgm id="{B68E8FE3-8F2D-4865-99BD-2B4C0FBD0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graphicEl>
                                              <a:dgm id="{B68E8FE3-8F2D-4865-99BD-2B4C0FBD0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96B2099-F6B3-4FC0-9CBA-7D4DADAB6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graphicEl>
                                              <a:dgm id="{996B2099-F6B3-4FC0-9CBA-7D4DADAB6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996B2099-F6B3-4FC0-9CBA-7D4DADAB6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1CBAE93-FAE8-48B1-AEDB-1B6191DB0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graphicEl>
                                              <a:dgm id="{E1CBAE93-FAE8-48B1-AEDB-1B6191DB0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graphicEl>
                                              <a:dgm id="{E1CBAE93-FAE8-48B1-AEDB-1B6191DB0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EBC022F-449C-4C3B-8010-640438945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graphicEl>
                                              <a:dgm id="{2EBC022F-449C-4C3B-8010-640438945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2EBC022F-449C-4C3B-8010-640438945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E861164-25FA-4080-A1BF-14B8B2D66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6E861164-25FA-4080-A1BF-14B8B2D66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6E861164-25FA-4080-A1BF-14B8B2D66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71EAFB6-4393-474B-9AFE-1981D8729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graphicEl>
                                              <a:dgm id="{371EAFB6-4393-474B-9AFE-1981D8729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graphicEl>
                                              <a:dgm id="{371EAFB6-4393-474B-9AFE-1981D8729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9F160EC-1410-40BE-829C-C707A18E9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graphicEl>
                                              <a:dgm id="{79F160EC-1410-40BE-829C-C707A18E9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graphicEl>
                                              <a:dgm id="{79F160EC-1410-40BE-829C-C707A18E9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7A81-5417-47B5-8474-2ABA24E8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 Eviction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CD5DDD-E094-417A-9F4C-FA2793D7A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308073"/>
              </p:ext>
            </p:extLst>
          </p:nvPr>
        </p:nvGraphicFramePr>
        <p:xfrm>
          <a:off x="685800" y="2133600"/>
          <a:ext cx="10744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loud Callout 8">
            <a:extLst>
              <a:ext uri="{FF2B5EF4-FFF2-40B4-BE49-F238E27FC236}">
                <a16:creationId xmlns:a16="http://schemas.microsoft.com/office/drawing/2014/main" id="{5A8B8B79-1759-43C6-8618-A3091E716EF6}"/>
              </a:ext>
            </a:extLst>
          </p:cNvPr>
          <p:cNvSpPr/>
          <p:nvPr/>
        </p:nvSpPr>
        <p:spPr bwMode="auto">
          <a:xfrm>
            <a:off x="6802244" y="6134357"/>
            <a:ext cx="5289395" cy="599184"/>
          </a:xfrm>
          <a:prstGeom prst="cloudCallout">
            <a:avLst>
              <a:gd name="adj1" fmla="val -6418"/>
              <a:gd name="adj2" fmla="val -69108"/>
            </a:avLst>
          </a:prstGeom>
          <a:solidFill>
            <a:schemeClr val="tx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ekton Pro" pitchFamily="34" charset="0"/>
              </a:rPr>
              <a:t>Are</a:t>
            </a:r>
            <a:r>
              <a:rPr lang="en-US" sz="2000" dirty="0">
                <a:latin typeface="Tekton Pro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ekton Pro" pitchFamily="34" charset="0"/>
              </a:rPr>
              <a:t>you smart with what you cache?</a:t>
            </a:r>
          </a:p>
        </p:txBody>
      </p:sp>
      <p:sp>
        <p:nvSpPr>
          <p:cNvPr id="6" name="Cloud Callout 9">
            <a:extLst>
              <a:ext uri="{FF2B5EF4-FFF2-40B4-BE49-F238E27FC236}">
                <a16:creationId xmlns:a16="http://schemas.microsoft.com/office/drawing/2014/main" id="{A3A9E433-D286-4CFD-B3EE-D275826256EA}"/>
              </a:ext>
            </a:extLst>
          </p:cNvPr>
          <p:cNvSpPr/>
          <p:nvPr/>
        </p:nvSpPr>
        <p:spPr bwMode="auto">
          <a:xfrm>
            <a:off x="1163444" y="5753614"/>
            <a:ext cx="2438400" cy="533400"/>
          </a:xfrm>
          <a:prstGeom prst="cloudCallout">
            <a:avLst>
              <a:gd name="adj1" fmla="val -4356"/>
              <a:gd name="adj2" fmla="val -59578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Tekton Pro" pitchFamily="34" charset="0"/>
              </a:rPr>
              <a:t>External </a:t>
            </a:r>
            <a:r>
              <a:rPr lang="en-US" sz="1600" dirty="0">
                <a:latin typeface="Tekton Pro" pitchFamily="34" charset="0"/>
                <a:hlinkClick r:id="rId8"/>
              </a:rPr>
              <a:t>clock hand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7" name="Cloud Callout 10">
            <a:extLst>
              <a:ext uri="{FF2B5EF4-FFF2-40B4-BE49-F238E27FC236}">
                <a16:creationId xmlns:a16="http://schemas.microsoft.com/office/drawing/2014/main" id="{9DAB8A76-D8FA-489D-A417-7B9961F17169}"/>
              </a:ext>
            </a:extLst>
          </p:cNvPr>
          <p:cNvSpPr/>
          <p:nvPr/>
        </p:nvSpPr>
        <p:spPr bwMode="auto">
          <a:xfrm>
            <a:off x="5077522" y="5715514"/>
            <a:ext cx="2438400" cy="533400"/>
          </a:xfrm>
          <a:prstGeom prst="cloudCallout">
            <a:avLst>
              <a:gd name="adj1" fmla="val -4356"/>
              <a:gd name="adj2" fmla="val -59578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Tekton Pro" pitchFamily="34" charset="0"/>
              </a:rPr>
              <a:t>Internal </a:t>
            </a:r>
            <a:r>
              <a:rPr lang="en-US" sz="1600" dirty="0">
                <a:latin typeface="Tekton Pro" pitchFamily="34" charset="0"/>
                <a:hlinkClick r:id="rId8"/>
              </a:rPr>
              <a:t>clock hand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FDEB5D-548A-46AF-9BD4-B058FDF85B34}"/>
              </a:ext>
            </a:extLst>
          </p:cNvPr>
          <p:cNvSpPr/>
          <p:nvPr/>
        </p:nvSpPr>
        <p:spPr bwMode="auto">
          <a:xfrm>
            <a:off x="2895600" y="1104643"/>
            <a:ext cx="6400799" cy="6858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b="1" dirty="0">
                <a:latin typeface="Tekton Pro" pitchFamily="34" charset="0"/>
              </a:rPr>
              <a:t>Major performance impact </a:t>
            </a:r>
            <a:r>
              <a:rPr lang="en-US" sz="2000" dirty="0">
                <a:latin typeface="Tekton Pro" pitchFamily="34" charset="0"/>
              </a:rPr>
              <a:t>–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Buffer Pool important but it gets more memory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5DA846-624A-4A3A-B273-5BBBA602D2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916" y="124459"/>
            <a:ext cx="1676401" cy="128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2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9F1A81-E18D-4D33-A8D7-2AC5D7B84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9C5A68-0F1F-4A73-83A0-8997784B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EB03B9-FBBD-45F4-95D0-32EA6BC93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9D263B-ECA2-44F2-B084-135D04B49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4FD485-26C8-4BC8-BBAD-52F3F366B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FB0305-DE69-4289-9E6C-14D716A36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363D29-6BDF-47D9-A32E-E3E8B85F4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B3A70A-C023-4486-BC62-E73690F30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77AFC8-14A1-491E-BFB2-E39B01442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5739F-F1BD-4710-8B02-1E320DC52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AD56B8-6234-4813-862F-ED89BB81DD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C95D-0F19-4A61-B5D6-791A96FE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Linux, Containers, and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FB18-DC27-4B0B-8EBC-E8F92CCC5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89809"/>
            <a:ext cx="11018520" cy="5035225"/>
          </a:xfrm>
        </p:spPr>
        <p:txBody>
          <a:bodyPr/>
          <a:lstStyle/>
          <a:p>
            <a:r>
              <a:rPr lang="en-US" sz="2000" dirty="0"/>
              <a:t>SQL Server on Linux</a:t>
            </a:r>
          </a:p>
          <a:p>
            <a:pPr lvl="1"/>
            <a:r>
              <a:rPr lang="en-US" sz="1800" dirty="0"/>
              <a:t>SQL Server engine behaves the same as Windows</a:t>
            </a:r>
          </a:p>
          <a:p>
            <a:pPr lvl="1"/>
            <a:r>
              <a:rPr lang="en-US" sz="1800" dirty="0"/>
              <a:t>SQLPAL uses </a:t>
            </a:r>
            <a:r>
              <a:rPr lang="en-US" sz="1800" b="1" dirty="0">
                <a:hlinkClick r:id="rId2"/>
              </a:rPr>
              <a:t>memorylimitmb</a:t>
            </a:r>
            <a:r>
              <a:rPr lang="en-US" sz="1800" dirty="0"/>
              <a:t> to provide max possible memory (default 80% of physical)</a:t>
            </a:r>
          </a:p>
          <a:p>
            <a:pPr lvl="1"/>
            <a:r>
              <a:rPr lang="en-US" sz="1800" dirty="0"/>
              <a:t>Locked pages not applicable</a:t>
            </a:r>
          </a:p>
          <a:p>
            <a:pPr lvl="1"/>
            <a:r>
              <a:rPr lang="en-US" sz="1800" dirty="0"/>
              <a:t>Linux can page to </a:t>
            </a:r>
            <a:r>
              <a:rPr lang="en-US" sz="1800" dirty="0" err="1"/>
              <a:t>swapfile</a:t>
            </a:r>
            <a:r>
              <a:rPr lang="en-US" sz="1800" dirty="0"/>
              <a:t> - Look out for the OOM killer</a:t>
            </a:r>
          </a:p>
          <a:p>
            <a:pPr lvl="1"/>
            <a:r>
              <a:rPr lang="en-US" sz="1800" dirty="0"/>
              <a:t>Check out our kernel tuning </a:t>
            </a:r>
            <a:r>
              <a:rPr lang="en-US" sz="1800" dirty="0">
                <a:hlinkClick r:id="rId3"/>
              </a:rPr>
              <a:t>best practices</a:t>
            </a:r>
            <a:endParaRPr lang="en-US" sz="1800" dirty="0"/>
          </a:p>
          <a:p>
            <a:r>
              <a:rPr lang="en-US" sz="2000" dirty="0"/>
              <a:t>SQL Server Containers</a:t>
            </a:r>
          </a:p>
          <a:p>
            <a:pPr lvl="1"/>
            <a:r>
              <a:rPr lang="en-US" sz="1800" dirty="0"/>
              <a:t>Configure right amount of memory for container runtimes that require VMs</a:t>
            </a:r>
          </a:p>
          <a:p>
            <a:pPr lvl="1"/>
            <a:r>
              <a:rPr lang="en-US" sz="1800" dirty="0"/>
              <a:t>Containers by default get access to all memory</a:t>
            </a:r>
          </a:p>
          <a:p>
            <a:pPr lvl="1"/>
            <a:r>
              <a:rPr lang="en-US" sz="1800" dirty="0"/>
              <a:t>SQL Containers don’t know about each other</a:t>
            </a:r>
          </a:p>
          <a:p>
            <a:pPr lvl="1"/>
            <a:r>
              <a:rPr lang="en-US" sz="1800" dirty="0"/>
              <a:t>SQL Server and SQLPAL not aware of container memory limit configuration</a:t>
            </a:r>
          </a:p>
          <a:p>
            <a:pPr lvl="1"/>
            <a:r>
              <a:rPr lang="en-US" sz="1800" dirty="0"/>
              <a:t>Containers don’t cooperate with each other</a:t>
            </a:r>
          </a:p>
          <a:p>
            <a:r>
              <a:rPr lang="en-US" sz="2000" dirty="0"/>
              <a:t>SQL Server on Kubernetes</a:t>
            </a:r>
          </a:p>
          <a:p>
            <a:pPr lvl="1"/>
            <a:r>
              <a:rPr lang="en-US" sz="1800" dirty="0"/>
              <a:t>Configure the right amount of memory for nodes</a:t>
            </a:r>
          </a:p>
          <a:p>
            <a:pPr lvl="1"/>
            <a:r>
              <a:rPr lang="en-US" sz="1800" dirty="0"/>
              <a:t>SQL Server and SQLPAL not aware of k8s memory policies</a:t>
            </a:r>
          </a:p>
        </p:txBody>
      </p:sp>
    </p:spTree>
    <p:extLst>
      <p:ext uri="{BB962C8B-B14F-4D97-AF65-F5344CB8AC3E}">
        <p14:creationId xmlns:p14="http://schemas.microsoft.com/office/powerpoint/2010/main" val="1330581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EA3B-4531-4CAA-A6E0-92086269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with Azure SQL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A7E133-2262-418C-9E70-93CE59E32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205433"/>
              </p:ext>
            </p:extLst>
          </p:nvPr>
        </p:nvGraphicFramePr>
        <p:xfrm>
          <a:off x="584200" y="1435497"/>
          <a:ext cx="11018520" cy="5132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16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62B07A-7058-47CB-8C8E-326623073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6235C8-1B74-45C4-8CD2-84D3313C8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4934D1-76C5-49DE-97F7-AE8452A8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10F5B3-A12E-457E-9FB9-126B7A681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812A56-27E9-4A18-8B31-CB3194D79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51B34B-2575-4349-A2F0-073B175FC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14C-ADC2-4DBA-92B4-FB3FB7E1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726543"/>
            <a:ext cx="11018520" cy="553998"/>
          </a:xfrm>
        </p:spPr>
        <p:txBody>
          <a:bodyPr/>
          <a:lstStyle/>
          <a:p>
            <a:r>
              <a:rPr lang="en-US" dirty="0"/>
              <a:t>Memory with Azure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C4AC7-CBC6-4CDF-A279-2DF0C469D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33499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C9B07188-2F60-4144-BDC6-30C5D40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more….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532852F-D649-4A5C-BE35-3C2C2FFD4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142" y="2472561"/>
            <a:ext cx="11018520" cy="156966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+mn-lt"/>
              </a:rPr>
              <a:t>All my decks at </a:t>
            </a:r>
            <a:r>
              <a:rPr lang="en-US" sz="2400" dirty="0">
                <a:latin typeface="+mn-lt"/>
                <a:hlinkClick r:id="rId3"/>
              </a:rPr>
              <a:t>https://aka.ms/bobwardms</a:t>
            </a:r>
            <a:endParaRPr lang="en-US" sz="2400" dirty="0">
              <a:latin typeface="+mn-lt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+mn-lt"/>
              </a:rPr>
              <a:t>Recommend updates and configuration settings </a:t>
            </a:r>
            <a:r>
              <a:rPr lang="en-US" sz="2400" dirty="0">
                <a:latin typeface="+mn-lt"/>
                <a:hlinkClick r:id="rId4"/>
              </a:rPr>
              <a:t>article</a:t>
            </a:r>
            <a:endParaRPr lang="en-US" sz="2400" dirty="0">
              <a:latin typeface="+mn-lt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+mn-lt"/>
              </a:rPr>
              <a:t>SQL Server Memory Management Architecture in </a:t>
            </a:r>
            <a:r>
              <a:rPr lang="en-US" sz="2400" dirty="0">
                <a:latin typeface="+mn-lt"/>
                <a:hlinkClick r:id="rId5"/>
              </a:rPr>
              <a:t>docs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99708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8272-B077-40F6-B33B-4EAE4F7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15022"/>
            <a:ext cx="11018520" cy="553998"/>
          </a:xfrm>
        </p:spPr>
        <p:txBody>
          <a:bodyPr/>
          <a:lstStyle/>
          <a:p>
            <a:r>
              <a:rPr lang="en-US" dirty="0"/>
              <a:t>What’s in this presentation?...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6E993-9E03-46D4-B2B3-471603861AD1}"/>
              </a:ext>
            </a:extLst>
          </p:cNvPr>
          <p:cNvSpPr/>
          <p:nvPr/>
        </p:nvSpPr>
        <p:spPr>
          <a:xfrm>
            <a:off x="584200" y="2039898"/>
            <a:ext cx="11018520" cy="3033907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200" baseline="0" dirty="0"/>
              <a:t>The SQL Server Memory Architecture</a:t>
            </a:r>
          </a:p>
          <a:p>
            <a:pPr lvl="0">
              <a:buChar char="•"/>
            </a:pPr>
            <a:r>
              <a:rPr lang="en-US" sz="3200" baseline="0" dirty="0"/>
              <a:t>Configuration Choices and Memory Accounting</a:t>
            </a:r>
          </a:p>
          <a:p>
            <a:pPr lvl="0">
              <a:buChar char="•"/>
            </a:pPr>
            <a:r>
              <a:rPr lang="en-US" sz="3200" dirty="0"/>
              <a:t>Dynamic Memory Management</a:t>
            </a:r>
          </a:p>
          <a:p>
            <a:pPr lvl="0">
              <a:buChar char="•"/>
            </a:pPr>
            <a:r>
              <a:rPr lang="en-US" sz="3200" dirty="0"/>
              <a:t>Other Memory Topics</a:t>
            </a:r>
          </a:p>
          <a:p>
            <a:pPr lvl="0">
              <a:buChar char="•"/>
            </a:pPr>
            <a:r>
              <a:rPr lang="en-US" sz="3200" baseline="0" dirty="0"/>
              <a:t>SQL Server on Linux, Containers, and Kubernetes Memory</a:t>
            </a:r>
            <a:endParaRPr lang="en-US" sz="3200" dirty="0"/>
          </a:p>
          <a:p>
            <a:pPr lvl="0">
              <a:buChar char="•"/>
            </a:pPr>
            <a:r>
              <a:rPr lang="en-US" sz="3200" baseline="0" dirty="0"/>
              <a:t>Azure SQL Memory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30091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44BA-3EAE-4B5D-AB92-99C461D5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0515"/>
            <a:ext cx="11018520" cy="553998"/>
          </a:xfrm>
        </p:spPr>
        <p:txBody>
          <a:bodyPr/>
          <a:lstStyle/>
          <a:p>
            <a:r>
              <a:rPr lang="en-US" dirty="0"/>
              <a:t>The SQL Server Memory 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0967F-C42E-4BD4-ACA7-050621C4AA23}"/>
              </a:ext>
            </a:extLst>
          </p:cNvPr>
          <p:cNvSpPr/>
          <p:nvPr/>
        </p:nvSpPr>
        <p:spPr bwMode="auto">
          <a:xfrm>
            <a:off x="4443983" y="1216608"/>
            <a:ext cx="7162800" cy="532328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66D73D4-D5DB-42F3-802E-3E0A15C092DF}"/>
              </a:ext>
            </a:extLst>
          </p:cNvPr>
          <p:cNvSpPr/>
          <p:nvPr/>
        </p:nvSpPr>
        <p:spPr bwMode="auto">
          <a:xfrm>
            <a:off x="4672583" y="1342725"/>
            <a:ext cx="3962400" cy="2057400"/>
          </a:xfrm>
          <a:prstGeom prst="flowChartProcess">
            <a:avLst/>
          </a:prstGeom>
          <a:solidFill>
            <a:schemeClr val="accent1"/>
          </a:solidFill>
          <a:ln w="25400" cap="rnd" cmpd="sng" algn="ctr">
            <a:noFill/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Buffer Pool  or BPool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(Database Pages)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A7A9DA6-D2DF-4F82-B629-F33803E78502}"/>
              </a:ext>
            </a:extLst>
          </p:cNvPr>
          <p:cNvSpPr/>
          <p:nvPr/>
        </p:nvSpPr>
        <p:spPr bwMode="auto">
          <a:xfrm>
            <a:off x="4672583" y="3497697"/>
            <a:ext cx="3962400" cy="647700"/>
          </a:xfrm>
          <a:prstGeom prst="flowChartProcess">
            <a:avLst/>
          </a:prstGeom>
          <a:solidFill>
            <a:schemeClr val="accent1"/>
          </a:solidFill>
          <a:ln w="25400" cap="rnd" cmpd="sng" algn="ctr">
            <a:noFill/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Plan Cache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030985D-BA65-4013-A700-93F139BF053B}"/>
              </a:ext>
            </a:extLst>
          </p:cNvPr>
          <p:cNvSpPr/>
          <p:nvPr/>
        </p:nvSpPr>
        <p:spPr bwMode="auto">
          <a:xfrm>
            <a:off x="4672583" y="4210494"/>
            <a:ext cx="3962400" cy="647700"/>
          </a:xfrm>
          <a:prstGeom prst="flowChartProcess">
            <a:avLst/>
          </a:prstGeom>
          <a:solidFill>
            <a:schemeClr val="accent1"/>
          </a:solidFill>
          <a:ln w="25400" cap="rnd" cmpd="sng" algn="ctr">
            <a:noFill/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Other Caches and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 Pools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DE6FA33-DB01-48BE-ACCA-7E7FB82A7D1D}"/>
              </a:ext>
            </a:extLst>
          </p:cNvPr>
          <p:cNvSpPr/>
          <p:nvPr/>
        </p:nvSpPr>
        <p:spPr bwMode="auto">
          <a:xfrm>
            <a:off x="4672583" y="4918514"/>
            <a:ext cx="3962400" cy="853861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 w="25400" cap="rnd" cmpd="sng" algn="ctr">
            <a:noFill/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“Fixed”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60FF9D-BEFD-4433-8A89-7D37CC72E558}"/>
              </a:ext>
            </a:extLst>
          </p:cNvPr>
          <p:cNvSpPr/>
          <p:nvPr/>
        </p:nvSpPr>
        <p:spPr bwMode="auto">
          <a:xfrm>
            <a:off x="8863583" y="1342725"/>
            <a:ext cx="2514600" cy="3191290"/>
          </a:xfrm>
          <a:prstGeom prst="rect">
            <a:avLst/>
          </a:prstGeom>
          <a:solidFill>
            <a:sysClr val="windowText" lastClr="000000"/>
          </a:solidFill>
          <a:ln w="25400" cap="rnd" cmpd="sng" algn="ctr">
            <a:noFill/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In-Memory OLTP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36108-DDA4-40D5-A3E9-B72214EDCCD5}"/>
              </a:ext>
            </a:extLst>
          </p:cNvPr>
          <p:cNvSpPr/>
          <p:nvPr/>
        </p:nvSpPr>
        <p:spPr bwMode="auto">
          <a:xfrm>
            <a:off x="8863583" y="4677499"/>
            <a:ext cx="2514600" cy="1072598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Columnstore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6EA09C-3169-485C-B85F-39EC21E06482}"/>
              </a:ext>
            </a:extLst>
          </p:cNvPr>
          <p:cNvSpPr/>
          <p:nvPr/>
        </p:nvSpPr>
        <p:spPr bwMode="auto">
          <a:xfrm>
            <a:off x="345417" y="1240502"/>
            <a:ext cx="617220" cy="3543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C212C-0C10-4B4A-AC87-4ED70F5E80C1}"/>
              </a:ext>
            </a:extLst>
          </p:cNvPr>
          <p:cNvSpPr txBox="1"/>
          <p:nvPr/>
        </p:nvSpPr>
        <p:spPr>
          <a:xfrm>
            <a:off x="1203465" y="1229419"/>
            <a:ext cx="7966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3AE53-79D5-424E-9B5F-D3FC71A18A51}"/>
              </a:ext>
            </a:extLst>
          </p:cNvPr>
          <p:cNvSpPr txBox="1"/>
          <p:nvPr/>
        </p:nvSpPr>
        <p:spPr>
          <a:xfrm>
            <a:off x="345417" y="1830380"/>
            <a:ext cx="32358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Grow, shrink, “backing store”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80F6FE-E7E4-4A04-90F2-7EECA9B8DF41}"/>
              </a:ext>
            </a:extLst>
          </p:cNvPr>
          <p:cNvSpPr/>
          <p:nvPr/>
        </p:nvSpPr>
        <p:spPr bwMode="auto">
          <a:xfrm>
            <a:off x="345417" y="2559978"/>
            <a:ext cx="617220" cy="354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1B5BF-8B3E-45CC-9869-09AB1DFDE9FB}"/>
              </a:ext>
            </a:extLst>
          </p:cNvPr>
          <p:cNvSpPr txBox="1"/>
          <p:nvPr/>
        </p:nvSpPr>
        <p:spPr>
          <a:xfrm>
            <a:off x="1203465" y="2570189"/>
            <a:ext cx="16192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Fixed Memory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8A6AD7-106D-44B4-8330-ADB1B3A91EE4}"/>
              </a:ext>
            </a:extLst>
          </p:cNvPr>
          <p:cNvSpPr txBox="1"/>
          <p:nvPr/>
        </p:nvSpPr>
        <p:spPr>
          <a:xfrm>
            <a:off x="345417" y="3128741"/>
            <a:ext cx="3599383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Grow, shrink when not used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Memory objects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“backing store”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Connections, Memory Grants, 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1E262B-D979-4E0A-B39D-57C13CE79327}"/>
              </a:ext>
            </a:extLst>
          </p:cNvPr>
          <p:cNvSpPr/>
          <p:nvPr/>
        </p:nvSpPr>
        <p:spPr bwMode="auto">
          <a:xfrm>
            <a:off x="4672583" y="5888384"/>
            <a:ext cx="6705600" cy="5539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SQLSERVR.EXE overhead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03F233-409F-4797-B1E4-8900846B9A86}"/>
              </a:ext>
            </a:extLst>
          </p:cNvPr>
          <p:cNvSpPr/>
          <p:nvPr/>
        </p:nvSpPr>
        <p:spPr bwMode="auto">
          <a:xfrm>
            <a:off x="345417" y="4677499"/>
            <a:ext cx="617220" cy="3543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CB0B76-A5BD-420B-B90D-BF730E905445}"/>
              </a:ext>
            </a:extLst>
          </p:cNvPr>
          <p:cNvSpPr txBox="1"/>
          <p:nvPr/>
        </p:nvSpPr>
        <p:spPr>
          <a:xfrm>
            <a:off x="1219430" y="4724052"/>
            <a:ext cx="18670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Thread Stacks, 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8E03BE-C918-44E5-BA00-FD2BDBFA7810}"/>
              </a:ext>
            </a:extLst>
          </p:cNvPr>
          <p:cNvSpPr/>
          <p:nvPr/>
        </p:nvSpPr>
        <p:spPr bwMode="auto">
          <a:xfrm>
            <a:off x="345417" y="5412848"/>
            <a:ext cx="617220" cy="35433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14A598-BA86-4238-BD8F-CBFCAA6974EC}"/>
              </a:ext>
            </a:extLst>
          </p:cNvPr>
          <p:cNvSpPr txBox="1"/>
          <p:nvPr/>
        </p:nvSpPr>
        <p:spPr>
          <a:xfrm>
            <a:off x="1203473" y="5413922"/>
            <a:ext cx="24031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Fixed memory for HK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99BF4-D6F6-4BA8-A1D8-26CEC4E0AFB2}"/>
              </a:ext>
            </a:extLst>
          </p:cNvPr>
          <p:cNvSpPr txBox="1"/>
          <p:nvPr/>
        </p:nvSpPr>
        <p:spPr>
          <a:xfrm>
            <a:off x="345417" y="5888384"/>
            <a:ext cx="321543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Grows but has limits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Can’t shrink if data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Deleting data = reclaim (GC)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05C368-9CDE-4AB9-819C-576D7F04AF9B}"/>
              </a:ext>
            </a:extLst>
          </p:cNvPr>
          <p:cNvSpPr txBox="1"/>
          <p:nvPr/>
        </p:nvSpPr>
        <p:spPr>
          <a:xfrm>
            <a:off x="4443983" y="848511"/>
            <a:ext cx="16505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SQLSERVR.EXE</a:t>
            </a:r>
          </a:p>
        </p:txBody>
      </p:sp>
    </p:spTree>
    <p:extLst>
      <p:ext uri="{BB962C8B-B14F-4D97-AF65-F5344CB8AC3E}">
        <p14:creationId xmlns:p14="http://schemas.microsoft.com/office/powerpoint/2010/main" val="3138266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/>
      <p:bldP spid="28" grpId="0" animBg="1"/>
      <p:bldP spid="31" grpId="0" animBg="1"/>
      <p:bldP spid="32" grpId="0"/>
      <p:bldP spid="34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1FC0-0D20-446C-86B6-FA6EE37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and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EB4DD-5168-449A-AC70-401E80E83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41271"/>
          </a:xfrm>
        </p:spPr>
        <p:txBody>
          <a:bodyPr/>
          <a:lstStyle/>
          <a:p>
            <a:r>
              <a:rPr lang="en-US" dirty="0"/>
              <a:t>SQL Server can do its own “paging”</a:t>
            </a:r>
          </a:p>
          <a:p>
            <a:pPr lvl="1"/>
            <a:r>
              <a:rPr lang="en-US" dirty="0"/>
              <a:t>Buffer Pool database pages to database files</a:t>
            </a:r>
          </a:p>
          <a:p>
            <a:pPr lvl="1"/>
            <a:r>
              <a:rPr lang="en-US" dirty="0"/>
              <a:t>Free up plan cache pages and reload from system tables</a:t>
            </a:r>
          </a:p>
          <a:p>
            <a:pPr lvl="1"/>
            <a:r>
              <a:rPr lang="en-US" dirty="0"/>
              <a:t>Some memory is </a:t>
            </a:r>
            <a:r>
              <a:rPr lang="en-US" b="1" i="1" dirty="0"/>
              <a:t>not</a:t>
            </a:r>
            <a:r>
              <a:rPr lang="en-US" dirty="0"/>
              <a:t> </a:t>
            </a:r>
            <a:r>
              <a:rPr lang="en-US" b="1" i="1" dirty="0"/>
              <a:t>pageable</a:t>
            </a:r>
            <a:r>
              <a:rPr lang="en-US" dirty="0"/>
              <a:t> (Ex. Connection Memory)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Windows can page out any process memory</a:t>
            </a:r>
          </a:p>
          <a:p>
            <a:pPr lvl="1"/>
            <a:r>
              <a:rPr lang="en-US" dirty="0"/>
              <a:t>Write out windows pages to pagefile</a:t>
            </a:r>
          </a:p>
          <a:p>
            <a:pPr lvl="1"/>
            <a:r>
              <a:rPr lang="en-US" dirty="0"/>
              <a:t>Working Set Trim</a:t>
            </a:r>
          </a:p>
          <a:p>
            <a:pPr lvl="1"/>
            <a:r>
              <a:rPr lang="en-US" b="1" dirty="0"/>
              <a:t>SQL still thinks it is all in RAM</a:t>
            </a:r>
          </a:p>
          <a:p>
            <a:pPr lvl="1"/>
            <a:r>
              <a:rPr lang="en-US" dirty="0"/>
              <a:t>Can be thread stacks</a:t>
            </a:r>
          </a:p>
          <a:p>
            <a:pPr lvl="1"/>
            <a:r>
              <a:rPr lang="en-US" dirty="0"/>
              <a:t>Seen via Process:Working Set</a:t>
            </a:r>
          </a:p>
          <a:p>
            <a:pPr lvl="1"/>
            <a:r>
              <a:rPr lang="en-US" dirty="0"/>
              <a:t>Seen via Memory:Pages Output/Sec</a:t>
            </a:r>
          </a:p>
        </p:txBody>
      </p:sp>
    </p:spTree>
    <p:extLst>
      <p:ext uri="{BB962C8B-B14F-4D97-AF65-F5344CB8AC3E}">
        <p14:creationId xmlns:p14="http://schemas.microsoft.com/office/powerpoint/2010/main" val="3071054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84F6-2BEB-40FC-B279-2DEB223F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Configuration Decisions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E997A2-47DE-48EA-82B4-7404414CC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193552"/>
              </p:ext>
            </p:extLst>
          </p:nvPr>
        </p:nvGraphicFramePr>
        <p:xfrm>
          <a:off x="609599" y="1271239"/>
          <a:ext cx="11288752" cy="53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9E91230-F32D-44F7-B9B1-2651A461CD6B}"/>
              </a:ext>
            </a:extLst>
          </p:cNvPr>
          <p:cNvSpPr/>
          <p:nvPr/>
        </p:nvSpPr>
        <p:spPr bwMode="auto">
          <a:xfrm>
            <a:off x="7203688" y="1542664"/>
            <a:ext cx="4070195" cy="334536"/>
          </a:xfrm>
          <a:prstGeom prst="cloudCallout">
            <a:avLst>
              <a:gd name="adj1" fmla="val -133162"/>
              <a:gd name="adj2" fmla="val 54811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VirtualAlloc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B7B6272-CC68-4C8F-AD6E-C6908C4A850D}"/>
              </a:ext>
            </a:extLst>
          </p:cNvPr>
          <p:cNvSpPr/>
          <p:nvPr/>
        </p:nvSpPr>
        <p:spPr bwMode="auto">
          <a:xfrm>
            <a:off x="7508488" y="2007220"/>
            <a:ext cx="4070195" cy="334536"/>
          </a:xfrm>
          <a:prstGeom prst="cloudCallout">
            <a:avLst>
              <a:gd name="adj1" fmla="val -59189"/>
              <a:gd name="adj2" fmla="val -8522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AWE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A8D993D-9336-4D25-B512-538C20A7C58E}"/>
              </a:ext>
            </a:extLst>
          </p:cNvPr>
          <p:cNvSpPr/>
          <p:nvPr/>
        </p:nvSpPr>
        <p:spPr bwMode="auto">
          <a:xfrm>
            <a:off x="6478859" y="2613181"/>
            <a:ext cx="5616498" cy="457200"/>
          </a:xfrm>
          <a:prstGeom prst="cloudCallout">
            <a:avLst>
              <a:gd name="adj1" fmla="val -32950"/>
              <a:gd name="adj2" fmla="val -61205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VirtualAlloc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(MEM_LARGE_PAGES)</a:t>
            </a:r>
          </a:p>
        </p:txBody>
      </p:sp>
    </p:spTree>
    <p:extLst>
      <p:ext uri="{BB962C8B-B14F-4D97-AF65-F5344CB8AC3E}">
        <p14:creationId xmlns:p14="http://schemas.microsoft.com/office/powerpoint/2010/main" val="104840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B5182-308F-4F86-866E-17B407A9B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A0DB5182-308F-4F86-866E-17B407A9B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A0DB5182-308F-4F86-866E-17B407A9B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4ADB06-0CC1-4646-A65C-419F79179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A04ADB06-0CC1-4646-A65C-419F79179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A04ADB06-0CC1-4646-A65C-419F79179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DB920E-BF59-44F0-9C39-421556BAF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C2DB920E-BF59-44F0-9C39-421556BAF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C2DB920E-BF59-44F0-9C39-421556BAF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11B747-5C5F-41D1-BD22-93A7DEE50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EC11B747-5C5F-41D1-BD22-93A7DEE50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EC11B747-5C5F-41D1-BD22-93A7DEE50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23C534-A83F-4668-9A35-D180EACF2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3423C534-A83F-4668-9A35-D180EACF2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3423C534-A83F-4668-9A35-D180EACF2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7F3216-CF69-464F-B48D-1121A6815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3C7F3216-CF69-464F-B48D-1121A6815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3C7F3216-CF69-464F-B48D-1121A6815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7DAABD-EBB9-4E18-A4C5-A1FD8DE53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B37DAABD-EBB9-4E18-A4C5-A1FD8DE53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B37DAABD-EBB9-4E18-A4C5-A1FD8DE53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190F76-7554-42FE-95BC-1DDF77DBD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B4190F76-7554-42FE-95BC-1DDF77DBD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B4190F76-7554-42FE-95BC-1DDF77DBD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3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FF6E-478B-4579-A427-4BB5974E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and “Locked”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0CDC-DE1D-4D88-93D7-6E406681D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41271"/>
          </a:xfrm>
        </p:spPr>
        <p:txBody>
          <a:bodyPr/>
          <a:lstStyle/>
          <a:p>
            <a:r>
              <a:rPr lang="en-US" dirty="0"/>
              <a:t>Locked Pages Memory Model</a:t>
            </a:r>
          </a:p>
          <a:p>
            <a:pPr lvl="1"/>
            <a:r>
              <a:rPr lang="en-US" dirty="0"/>
              <a:t>“Locking” memory allocation to Windows won’t page it</a:t>
            </a:r>
          </a:p>
          <a:p>
            <a:pPr lvl="1"/>
            <a:r>
              <a:rPr lang="en-US" dirty="0"/>
              <a:t>Requires ‘Locked Pages in Memory” Privilege for the account</a:t>
            </a:r>
          </a:p>
          <a:p>
            <a:pPr lvl="1"/>
            <a:r>
              <a:rPr lang="en-US" dirty="0"/>
              <a:t>Not part of the process working set so can’t be trimmed</a:t>
            </a:r>
          </a:p>
          <a:p>
            <a:pPr lvl="1"/>
            <a:r>
              <a:rPr lang="en-US" dirty="0"/>
              <a:t>“Other Memory” (stacks, heaps) can be trimmed</a:t>
            </a:r>
          </a:p>
          <a:p>
            <a:pPr lvl="1"/>
            <a:r>
              <a:rPr lang="en-US" dirty="0"/>
              <a:t>Large Pages is also “locked”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SQL Memory “Locked”</a:t>
            </a:r>
          </a:p>
          <a:p>
            <a:pPr lvl="1"/>
            <a:r>
              <a:rPr lang="en-US" dirty="0"/>
              <a:t>Independent of “Locked Pages” memory model</a:t>
            </a:r>
          </a:p>
          <a:p>
            <a:pPr lvl="1"/>
            <a:r>
              <a:rPr lang="en-US" dirty="0"/>
              <a:t>‘max server memory’ is our ceiling to grow (Target)</a:t>
            </a:r>
          </a:p>
          <a:p>
            <a:pPr lvl="1"/>
            <a:r>
              <a:rPr lang="en-US" dirty="0"/>
              <a:t>Memory pressure could cause us to lower our ceiling</a:t>
            </a:r>
          </a:p>
          <a:p>
            <a:pPr lvl="1"/>
            <a:r>
              <a:rPr lang="en-US" dirty="0"/>
              <a:t>‘min server memory’ is the floor which we won’t go below</a:t>
            </a:r>
          </a:p>
        </p:txBody>
      </p:sp>
    </p:spTree>
    <p:extLst>
      <p:ext uri="{BB962C8B-B14F-4D97-AF65-F5344CB8AC3E}">
        <p14:creationId xmlns:p14="http://schemas.microsoft.com/office/powerpoint/2010/main" val="1403219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F096-B381-49CD-B8A0-3301DA3A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Dynamic Memory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557EE-ECFE-4F2F-9C65-45BC5485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90" y="1238250"/>
            <a:ext cx="7604446" cy="529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2E6B63-7A98-4660-BF84-DA61ACCD0D8E}"/>
              </a:ext>
            </a:extLst>
          </p:cNvPr>
          <p:cNvSpPr txBox="1"/>
          <p:nvPr/>
        </p:nvSpPr>
        <p:spPr bwMode="auto">
          <a:xfrm>
            <a:off x="1824656" y="2074842"/>
            <a:ext cx="116410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(ceiling)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‘max server 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memory’ 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= 1Gb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C7CF12-6E1F-4CEA-8012-6539CE9F8BED}"/>
              </a:ext>
            </a:extLst>
          </p:cNvPr>
          <p:cNvCxnSpPr/>
          <p:nvPr/>
        </p:nvCxnSpPr>
        <p:spPr bwMode="auto">
          <a:xfrm>
            <a:off x="2165477" y="2993732"/>
            <a:ext cx="382201" cy="22827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F118E-479B-4745-A651-E2F15A63F52E}"/>
              </a:ext>
            </a:extLst>
          </p:cNvPr>
          <p:cNvSpPr txBox="1"/>
          <p:nvPr/>
        </p:nvSpPr>
        <p:spPr bwMode="auto">
          <a:xfrm>
            <a:off x="1885661" y="3675882"/>
            <a:ext cx="111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total server 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memory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right after 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startup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D40388-15B4-43C9-949F-75AAF15936D1}"/>
              </a:ext>
            </a:extLst>
          </p:cNvPr>
          <p:cNvCxnSpPr/>
          <p:nvPr/>
        </p:nvCxnSpPr>
        <p:spPr bwMode="auto">
          <a:xfrm>
            <a:off x="2243630" y="4668257"/>
            <a:ext cx="304048" cy="37999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711B61-F40E-49C3-A7ED-9D2F0F5F6C27}"/>
              </a:ext>
            </a:extLst>
          </p:cNvPr>
          <p:cNvSpPr txBox="1"/>
          <p:nvPr/>
        </p:nvSpPr>
        <p:spPr bwMode="auto">
          <a:xfrm>
            <a:off x="4201627" y="4785543"/>
            <a:ext cx="14975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query starts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and loads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BD754-7C02-44F3-87C4-0EB5E64F84D3}"/>
              </a:ext>
            </a:extLst>
          </p:cNvPr>
          <p:cNvSpPr txBox="1"/>
          <p:nvPr/>
        </p:nvSpPr>
        <p:spPr bwMode="auto">
          <a:xfrm>
            <a:off x="3061550" y="1778379"/>
            <a:ext cx="21467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private bytes will always 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be slightly higher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B0C069-05B5-4854-B7B6-C2AE56F4D81D}"/>
              </a:ext>
            </a:extLst>
          </p:cNvPr>
          <p:cNvCxnSpPr/>
          <p:nvPr/>
        </p:nvCxnSpPr>
        <p:spPr bwMode="auto">
          <a:xfrm>
            <a:off x="3705639" y="2375936"/>
            <a:ext cx="217717" cy="53705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988776-E1A4-4A72-9FCF-1F454CBF564E}"/>
              </a:ext>
            </a:extLst>
          </p:cNvPr>
          <p:cNvCxnSpPr/>
          <p:nvPr/>
        </p:nvCxnSpPr>
        <p:spPr bwMode="auto">
          <a:xfrm flipH="1">
            <a:off x="3843078" y="5047153"/>
            <a:ext cx="3822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1355A7-C737-4932-BEA9-36F6C3F7D969}"/>
              </a:ext>
            </a:extLst>
          </p:cNvPr>
          <p:cNvSpPr txBox="1"/>
          <p:nvPr/>
        </p:nvSpPr>
        <p:spPr bwMode="auto">
          <a:xfrm>
            <a:off x="5643457" y="4368420"/>
            <a:ext cx="20136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external mem pressure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drops to min server 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memory = 512Mb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(floor)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63ACA6-D1A9-4110-A645-C7F5CD913C20}"/>
              </a:ext>
            </a:extLst>
          </p:cNvPr>
          <p:cNvCxnSpPr/>
          <p:nvPr/>
        </p:nvCxnSpPr>
        <p:spPr bwMode="auto">
          <a:xfrm flipH="1" flipV="1">
            <a:off x="5367078" y="4347429"/>
            <a:ext cx="300030" cy="38052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6E5DED-A09B-4A3B-B8C1-DE92439C9143}"/>
              </a:ext>
            </a:extLst>
          </p:cNvPr>
          <p:cNvSpPr txBox="1"/>
          <p:nvPr/>
        </p:nvSpPr>
        <p:spPr bwMode="auto">
          <a:xfrm>
            <a:off x="7641509" y="3078021"/>
            <a:ext cx="1904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mem pressure gone. 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target back to max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9E2A8-7D5F-43B4-BEE5-D6A5D7931127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 flipV="1">
            <a:off x="6311801" y="3312963"/>
            <a:ext cx="1329708" cy="2666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9F6C4A-DB81-48C7-AB08-1DC72165537F}"/>
              </a:ext>
            </a:extLst>
          </p:cNvPr>
          <p:cNvSpPr txBox="1"/>
          <p:nvPr/>
        </p:nvSpPr>
        <p:spPr bwMode="auto">
          <a:xfrm>
            <a:off x="5290878" y="2084209"/>
            <a:ext cx="30091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query still running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but we hit ceiling (internal pressure)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BE0956-6D96-4F39-82B2-95D929CFA5FA}"/>
              </a:ext>
            </a:extLst>
          </p:cNvPr>
          <p:cNvCxnSpPr/>
          <p:nvPr/>
        </p:nvCxnSpPr>
        <p:spPr bwMode="auto">
          <a:xfrm flipH="1">
            <a:off x="4034178" y="2424051"/>
            <a:ext cx="1284996" cy="87361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Cloud Callout 20">
            <a:extLst>
              <a:ext uri="{FF2B5EF4-FFF2-40B4-BE49-F238E27FC236}">
                <a16:creationId xmlns:a16="http://schemas.microsoft.com/office/drawing/2014/main" id="{D0916C50-947D-4625-9B8C-4C600A2D77F5}"/>
              </a:ext>
            </a:extLst>
          </p:cNvPr>
          <p:cNvSpPr/>
          <p:nvPr/>
        </p:nvSpPr>
        <p:spPr bwMode="auto">
          <a:xfrm>
            <a:off x="7957877" y="4133850"/>
            <a:ext cx="1800379" cy="913303"/>
          </a:xfrm>
          <a:prstGeom prst="cloudCallout">
            <a:avLst>
              <a:gd name="adj1" fmla="val -71262"/>
              <a:gd name="adj2" fmla="val -5367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Why doesn’t 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total go back up?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BA29C4-CC9A-41AD-A541-89754410C1A0}"/>
              </a:ext>
            </a:extLst>
          </p:cNvPr>
          <p:cNvCxnSpPr/>
          <p:nvPr/>
        </p:nvCxnSpPr>
        <p:spPr bwMode="auto">
          <a:xfrm flipH="1" flipV="1">
            <a:off x="3233478" y="3297664"/>
            <a:ext cx="472161" cy="274118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06390-B969-4A48-B34C-4F9661E0A6A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8657" y="2860857"/>
            <a:ext cx="1339454" cy="74577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4B69D6-F8DA-4F3D-ACE6-C33EC9E56077}"/>
              </a:ext>
            </a:extLst>
          </p:cNvPr>
          <p:cNvSpPr txBox="1"/>
          <p:nvPr/>
        </p:nvSpPr>
        <p:spPr bwMode="auto">
          <a:xfrm>
            <a:off x="6769695" y="2589359"/>
            <a:ext cx="1852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query still running</a:t>
            </a:r>
          </a:p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pages in and out cache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D508B1-C1F2-4C99-8385-71CC02A60F1D}"/>
              </a:ext>
            </a:extLst>
          </p:cNvPr>
          <p:cNvCxnSpPr>
            <a:cxnSpLocks/>
          </p:cNvCxnSpPr>
          <p:nvPr/>
        </p:nvCxnSpPr>
        <p:spPr bwMode="auto">
          <a:xfrm flipH="1">
            <a:off x="5702572" y="3827271"/>
            <a:ext cx="1252430" cy="40840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A36C82-597B-4B04-9D2F-F17CB95D7496}"/>
              </a:ext>
            </a:extLst>
          </p:cNvPr>
          <p:cNvSpPr txBox="1"/>
          <p:nvPr/>
        </p:nvSpPr>
        <p:spPr bwMode="auto">
          <a:xfrm>
            <a:off x="6955002" y="3619707"/>
            <a:ext cx="1404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query completes</a:t>
            </a:r>
          </a:p>
        </p:txBody>
      </p:sp>
    </p:spTree>
    <p:extLst>
      <p:ext uri="{BB962C8B-B14F-4D97-AF65-F5344CB8AC3E}">
        <p14:creationId xmlns:p14="http://schemas.microsoft.com/office/powerpoint/2010/main" val="2993205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1" grpId="0"/>
      <p:bldP spid="14" grpId="0"/>
      <p:bldP spid="16" grpId="0"/>
      <p:bldP spid="18" grpId="0"/>
      <p:bldP spid="20" grpId="0" animBg="1"/>
      <p:bldP spid="26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F841-0032-48EE-9E71-8136E395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246693"/>
            <a:ext cx="11018520" cy="553998"/>
          </a:xfrm>
        </p:spPr>
        <p:txBody>
          <a:bodyPr/>
          <a:lstStyle/>
          <a:p>
            <a:r>
              <a:rPr lang="en-US" dirty="0"/>
              <a:t>A visual look at memory accounting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2ED76-E5A5-403A-B58C-68A49D83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68" y="1374154"/>
            <a:ext cx="5478772" cy="1114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6291-1EF7-4B59-996D-84CCBA3A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21" y="1324206"/>
            <a:ext cx="2414157" cy="1871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6B1B4-9E24-4A4F-871C-AD9D61E72CF1}"/>
              </a:ext>
            </a:extLst>
          </p:cNvPr>
          <p:cNvSpPr txBox="1"/>
          <p:nvPr/>
        </p:nvSpPr>
        <p:spPr>
          <a:xfrm>
            <a:off x="7784701" y="974181"/>
            <a:ext cx="241527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DBCC MEMORYSTATUS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E13DB-6657-4E48-A13A-83E6814F2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90" y="4758906"/>
            <a:ext cx="2914664" cy="562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1DFF3-2B30-47BB-BFFF-69216C3DB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592" y="5640296"/>
            <a:ext cx="7753215" cy="984414"/>
          </a:xfrm>
          <a:prstGeom prst="rect">
            <a:avLst/>
          </a:prstGeom>
        </p:spPr>
      </p:pic>
      <p:sp>
        <p:nvSpPr>
          <p:cNvPr id="9" name="Cloud Callout 10">
            <a:extLst>
              <a:ext uri="{FF2B5EF4-FFF2-40B4-BE49-F238E27FC236}">
                <a16:creationId xmlns:a16="http://schemas.microsoft.com/office/drawing/2014/main" id="{03ACB67C-AE39-4407-8DAC-EB37CBF95454}"/>
              </a:ext>
            </a:extLst>
          </p:cNvPr>
          <p:cNvSpPr/>
          <p:nvPr/>
        </p:nvSpPr>
        <p:spPr bwMode="auto">
          <a:xfrm>
            <a:off x="2108495" y="4464793"/>
            <a:ext cx="2184190" cy="575412"/>
          </a:xfrm>
          <a:prstGeom prst="cloudCallout">
            <a:avLst>
              <a:gd name="adj1" fmla="val -18752"/>
              <a:gd name="adj2" fmla="val -63978"/>
            </a:avLst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=large+locked+WS</a:t>
            </a:r>
          </a:p>
        </p:txBody>
      </p:sp>
      <p:sp>
        <p:nvSpPr>
          <p:cNvPr id="10" name="Cloud Callout 11">
            <a:extLst>
              <a:ext uri="{FF2B5EF4-FFF2-40B4-BE49-F238E27FC236}">
                <a16:creationId xmlns:a16="http://schemas.microsoft.com/office/drawing/2014/main" id="{D92F4C38-1E3C-4D27-8680-53C4289614E7}"/>
              </a:ext>
            </a:extLst>
          </p:cNvPr>
          <p:cNvSpPr/>
          <p:nvPr/>
        </p:nvSpPr>
        <p:spPr bwMode="auto">
          <a:xfrm>
            <a:off x="4406489" y="4484790"/>
            <a:ext cx="2178482" cy="655769"/>
          </a:xfrm>
          <a:prstGeom prst="cloudCallout">
            <a:avLst>
              <a:gd name="adj1" fmla="val -33000"/>
              <a:gd name="adj2" fmla="val -78263"/>
            </a:avLst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Large can be used w/out –T834</a:t>
            </a:r>
          </a:p>
        </p:txBody>
      </p:sp>
      <p:sp>
        <p:nvSpPr>
          <p:cNvPr id="11" name="Curved Up Arrow 13">
            <a:extLst>
              <a:ext uri="{FF2B5EF4-FFF2-40B4-BE49-F238E27FC236}">
                <a16:creationId xmlns:a16="http://schemas.microsoft.com/office/drawing/2014/main" id="{EACC243B-5C46-48F8-8C39-62D73EE29E8F}"/>
              </a:ext>
            </a:extLst>
          </p:cNvPr>
          <p:cNvSpPr/>
          <p:nvPr/>
        </p:nvSpPr>
        <p:spPr bwMode="auto">
          <a:xfrm rot="10800000">
            <a:off x="3564479" y="3637114"/>
            <a:ext cx="1175433" cy="289108"/>
          </a:xfrm>
          <a:prstGeom prst="curvedUp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E2340F-91F9-434B-B262-A5E583657AB7}"/>
              </a:ext>
            </a:extLst>
          </p:cNvPr>
          <p:cNvCxnSpPr/>
          <p:nvPr/>
        </p:nvCxnSpPr>
        <p:spPr>
          <a:xfrm flipH="1">
            <a:off x="3183673" y="2519042"/>
            <a:ext cx="2943171" cy="14071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3B5FB8-3912-4CC3-9DD7-B26B9DE265F0}"/>
              </a:ext>
            </a:extLst>
          </p:cNvPr>
          <p:cNvCxnSpPr/>
          <p:nvPr/>
        </p:nvCxnSpPr>
        <p:spPr>
          <a:xfrm>
            <a:off x="7305465" y="2473199"/>
            <a:ext cx="1025326" cy="136312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65C98C-EA92-47A0-ACC7-1A034A90BDAC}"/>
              </a:ext>
            </a:extLst>
          </p:cNvPr>
          <p:cNvCxnSpPr/>
          <p:nvPr/>
        </p:nvCxnSpPr>
        <p:spPr>
          <a:xfrm flipH="1">
            <a:off x="5317273" y="5275971"/>
            <a:ext cx="2290067" cy="1257286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71011F-7A98-48C2-8FD4-0262202A3111}"/>
              </a:ext>
            </a:extLst>
          </p:cNvPr>
          <p:cNvCxnSpPr/>
          <p:nvPr/>
        </p:nvCxnSpPr>
        <p:spPr>
          <a:xfrm flipH="1">
            <a:off x="5317274" y="5293316"/>
            <a:ext cx="3675065" cy="10113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E065B7-0A8C-4F4C-A989-0BD4D3DC6CAD}"/>
              </a:ext>
            </a:extLst>
          </p:cNvPr>
          <p:cNvCxnSpPr>
            <a:stCxn id="5" idx="1"/>
          </p:cNvCxnSpPr>
          <p:nvPr/>
        </p:nvCxnSpPr>
        <p:spPr>
          <a:xfrm flipH="1">
            <a:off x="4785884" y="2260091"/>
            <a:ext cx="2999937" cy="157177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4FBEDE-7D69-4748-A64E-2FC762661E2F}"/>
              </a:ext>
            </a:extLst>
          </p:cNvPr>
          <p:cNvCxnSpPr/>
          <p:nvPr/>
        </p:nvCxnSpPr>
        <p:spPr>
          <a:xfrm flipH="1">
            <a:off x="6863817" y="2063637"/>
            <a:ext cx="931183" cy="18281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rved Up Arrow 21">
            <a:extLst>
              <a:ext uri="{FF2B5EF4-FFF2-40B4-BE49-F238E27FC236}">
                <a16:creationId xmlns:a16="http://schemas.microsoft.com/office/drawing/2014/main" id="{D9C46E24-8C4B-4DD3-B1E7-8EF160C2CB2C}"/>
              </a:ext>
            </a:extLst>
          </p:cNvPr>
          <p:cNvSpPr/>
          <p:nvPr/>
        </p:nvSpPr>
        <p:spPr bwMode="auto">
          <a:xfrm rot="10800000">
            <a:off x="2733245" y="3374934"/>
            <a:ext cx="3920979" cy="506498"/>
          </a:xfrm>
          <a:prstGeom prst="curvedUp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CD9B5-729F-4108-B9C4-7803CD77C9A5}"/>
              </a:ext>
            </a:extLst>
          </p:cNvPr>
          <p:cNvSpPr txBox="1"/>
          <p:nvPr/>
        </p:nvSpPr>
        <p:spPr>
          <a:xfrm>
            <a:off x="1966004" y="3013486"/>
            <a:ext cx="257256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dm_os_process_memory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29ED2-5441-4CEE-8F01-E604B400C6A1}"/>
              </a:ext>
            </a:extLst>
          </p:cNvPr>
          <p:cNvSpPr txBox="1"/>
          <p:nvPr/>
        </p:nvSpPr>
        <p:spPr>
          <a:xfrm>
            <a:off x="2004153" y="5220854"/>
            <a:ext cx="114909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perfmon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E98126-39DD-4441-94A0-A1B6B42FB4AD}"/>
              </a:ext>
            </a:extLst>
          </p:cNvPr>
          <p:cNvCxnSpPr/>
          <p:nvPr/>
        </p:nvCxnSpPr>
        <p:spPr>
          <a:xfrm flipH="1">
            <a:off x="8330149" y="3194293"/>
            <a:ext cx="1551740" cy="15343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D3DA9D-00EC-417B-9F48-71A3B1CF43B1}"/>
              </a:ext>
            </a:extLst>
          </p:cNvPr>
          <p:cNvCxnSpPr/>
          <p:nvPr/>
        </p:nvCxnSpPr>
        <p:spPr>
          <a:xfrm flipH="1">
            <a:off x="9131977" y="2926502"/>
            <a:ext cx="434588" cy="180213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9943C1E-82F6-4BCF-81F5-B0276C824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507" y="3880895"/>
            <a:ext cx="7976675" cy="4866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15449D-29BC-4D3E-9E3C-13DEE7788CE5}"/>
              </a:ext>
            </a:extLst>
          </p:cNvPr>
          <p:cNvSpPr txBox="1"/>
          <p:nvPr/>
        </p:nvSpPr>
        <p:spPr>
          <a:xfrm>
            <a:off x="6654224" y="4382388"/>
            <a:ext cx="174951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dm_os_sys_info</a:t>
            </a:r>
          </a:p>
        </p:txBody>
      </p:sp>
    </p:spTree>
    <p:extLst>
      <p:ext uri="{BB962C8B-B14F-4D97-AF65-F5344CB8AC3E}">
        <p14:creationId xmlns:p14="http://schemas.microsoft.com/office/powerpoint/2010/main" val="3750017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8" grpId="0" animBg="1"/>
      <p:bldP spid="19" grpId="0"/>
      <p:bldP spid="20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14C-ADC2-4DBA-92B4-FB3FB7E1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726543"/>
            <a:ext cx="11018520" cy="1107996"/>
          </a:xfrm>
        </p:spPr>
        <p:txBody>
          <a:bodyPr/>
          <a:lstStyle/>
          <a:p>
            <a:r>
              <a:rPr lang="en-US" dirty="0"/>
              <a:t>Dive into SQL Server</a:t>
            </a:r>
            <a:br>
              <a:rPr lang="en-US" dirty="0"/>
            </a:br>
            <a:r>
              <a:rPr lang="en-US" dirty="0"/>
              <a:t>Memory Management and Accounting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C4AC7-CBC6-4CDF-A279-2DF0C469D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444561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2.xml><?xml version="1.0" encoding="utf-8"?>
<a:theme xmlns:a="http://schemas.openxmlformats.org/drawingml/2006/main" name="2_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606EF5350B4AC34299E527B9221D6B5E001A2DF7EB5935C14F830206357EC2322C" ma:contentTypeVersion="26" ma:contentTypeDescription="" ma:contentTypeScope="" ma:versionID="c8759e92857812bc9b3f43044e235f59">
  <xsd:schema xmlns:xsd="http://www.w3.org/2001/XMLSchema" xmlns:xs="http://www.w3.org/2001/XMLSchema" xmlns:p="http://schemas.microsoft.com/office/2006/metadata/properties" xmlns:ns1="http://schemas.microsoft.com/sharepoint/v3" xmlns:ns2="5a4b3278-325d-441a-b38f-6f1926bc734e" xmlns:ns3="230e9df3-be65-4c73-a93b-d1236ebd677e" xmlns:ns5="9d1f81f6-e953-47ea-988e-33ed651c58e6" targetNamespace="http://schemas.microsoft.com/office/2006/metadata/properties" ma:root="true" ma:fieldsID="11717c46bd241e05dcfc96b6b635e9e1" ns1:_="" ns2:_="" ns3:_="" ns5:_="">
    <xsd:import namespace="http://schemas.microsoft.com/sharepoint/v3"/>
    <xsd:import namespace="5a4b3278-325d-441a-b38f-6f1926bc734e"/>
    <xsd:import namespace="230e9df3-be65-4c73-a93b-d1236ebd677e"/>
    <xsd:import namespace="9d1f81f6-e953-47ea-988e-33ed651c58e6"/>
    <xsd:element name="properties">
      <xsd:complexType>
        <xsd:sequence>
          <xsd:element name="documentManagement">
            <xsd:complexType>
              <xsd:all>
                <xsd:element ref="ns2:o33121adfc264c7dbcad13be7db3ea4b" minOccurs="0"/>
                <xsd:element ref="ns3:TaxCatchAll" minOccurs="0"/>
                <xsd:element ref="ns3:TaxCatchAllLabel" minOccurs="0"/>
                <xsd:element ref="ns2:c4b02e5b2c48420dbed84c0f2f02e9a3" minOccurs="0"/>
                <xsd:element ref="ns2:ba5aa7e3a41a404e868a451481761228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j129f3114929433a812312450a84994c" minOccurs="0"/>
                <xsd:element ref="ns2:e1750f71052543bd8c4d7217e9f56da0" minOccurs="0"/>
                <xsd:element ref="ns2:Session_x0020_Code" minOccurs="0"/>
                <xsd:element ref="ns2:MS_x0020_Content_x0020_Owner" minOccurs="0"/>
                <xsd:element ref="ns2:j478fa01fff54a9d85f93cc1f742caa8" minOccurs="0"/>
                <xsd:element ref="ns2:n26c0b7259a14f82a9880173edc4cb7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b3278-325d-441a-b38f-6f1926bc734e" elementFormDefault="qualified">
    <xsd:import namespace="http://schemas.microsoft.com/office/2006/documentManagement/types"/>
    <xsd:import namespace="http://schemas.microsoft.com/office/infopath/2007/PartnerControls"/>
    <xsd:element name="o33121adfc264c7dbcad13be7db3ea4b" ma:index="8" nillable="true" ma:taxonomy="true" ma:internalName="o33121adfc264c7dbcad13be7db3ea4b" ma:taxonomyFieldName="Event_x0020_Name" ma:displayName="Event Name" ma:default="" ma:fieldId="{833121ad-fc26-4c7d-bcad-13be7db3ea4b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c4b02e5b2c48420dbed84c0f2f02e9a3" ma:index="12" nillable="true" ma:taxonomy="true" ma:internalName="c4b02e5b2c48420dbed84c0f2f02e9a3" ma:taxonomyFieldName="Event_x0020_Location" ma:displayName="Event Location" ma:default="" ma:fieldId="{c4b02e5b-2c48-420d-bed8-4c0f2f02e9a3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5aa7e3a41a404e868a451481761228" ma:index="14" nillable="true" ma:taxonomy="true" ma:internalName="ba5aa7e3a41a404e868a451481761228" ma:taxonomyFieldName="Event_x0020_Venue" ma:displayName="Event Venue" ma:default="" ma:fieldId="{ba5aa7e3-a41a-404e-868a-451481761228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j129f3114929433a812312450a84994c" ma:index="21" nillable="true" ma:taxonomy="true" ma:internalName="j129f3114929433a812312450a84994c" ma:taxonomyFieldName="Product" ma:displayName="Product" ma:default="" ma:fieldId="{3129f311-4929-433a-8123-12450a84994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750f71052543bd8c4d7217e9f56da0" ma:index="23" nillable="true" ma:taxonomy="true" ma:internalName="e1750f71052543bd8c4d7217e9f56da0" ma:taxonomyFieldName="Campaign" ma:displayName="Campaign" ma:default="" ma:fieldId="{e1750f71-0525-43bd-8c4d-7217e9f56da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478fa01fff54a9d85f93cc1f742caa8" ma:index="27" nillable="true" ma:taxonomy="true" ma:internalName="j478fa01fff54a9d85f93cc1f742caa8" ma:taxonomyFieldName="Track" ma:displayName="Track" ma:default="" ma:fieldId="{3478fa01-fff5-4a9d-85f9-3cc1f742caa8}" ma:sspId="e385fb40-52d4-4fae-9c5b-3e8ff8a5878e" ma:termSetId="3d852f0a-ed69-4ada-86bc-dbe628c826a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26c0b7259a14f82a9880173edc4cb73" ma:index="29" nillable="true" ma:taxonomy="true" ma:internalName="n26c0b7259a14f82a9880173edc4cb73" ma:taxonomyFieldName="Audience1" ma:displayName="Audience" ma:default="" ma:fieldId="{726c0b72-59a1-4f82-a988-0173edc4cb7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3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a521885-91de-4219-9471-899125a19f6f}" ma:internalName="TaxCatchAll" ma:showField="CatchAllData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a521885-91de-4219-9471-899125a19f6f}" ma:internalName="TaxCatchAllLabel" ma:readOnly="true" ma:showField="CatchAllDataLabel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f81f6-e953-47ea-988e-33ed651c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rnal_x0020_Speaker xmlns="5a4b3278-325d-441a-b38f-6f1926bc734e" xsi:nil="true"/>
    <j478fa01fff54a9d85f93cc1f742caa8 xmlns="5a4b3278-325d-441a-b38f-6f1926bc734e">
      <Terms xmlns="http://schemas.microsoft.com/office/infopath/2007/PartnerControls"/>
    </j478fa01fff54a9d85f93cc1f742caa8>
    <Event_x0020_End_x0020_Date xmlns="5a4b3278-325d-441a-b38f-6f1926bc734e">2018-09-28T00:00:00+00:00</Event_x0020_End_x0020_Date>
    <LikesCount xmlns="http://schemas.microsoft.com/sharepoint/v3" xsi:nil="true"/>
    <MS_x0020_Speaker xmlns="5a4b3278-325d-441a-b38f-6f1926bc734e">
      <UserInfo>
        <DisplayName/>
        <AccountId xsi:nil="true"/>
        <AccountType/>
      </UserInfo>
    </MS_x0020_Speaker>
    <o33121adfc264c7dbcad13be7db3ea4b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o33121adfc264c7dbcad13be7db3ea4b>
    <Session_x0020_Code xmlns="5a4b3278-325d-441a-b38f-6f1926bc734e" xsi:nil="true"/>
    <Presentation_x0020_Date xmlns="5a4b3278-325d-441a-b38f-6f1926bc734e" xsi:nil="true"/>
    <ba5aa7e3a41a404e868a451481761228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ba5aa7e3a41a404e868a451481761228>
    <n26c0b7259a14f82a9880173edc4cb73 xmlns="5a4b3278-325d-441a-b38f-6f1926bc734e">
      <Terms xmlns="http://schemas.microsoft.com/office/infopath/2007/PartnerControls"/>
    </n26c0b7259a14f82a9880173edc4cb73>
    <c4b02e5b2c48420dbed84c0f2f02e9a3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c4b02e5b2c48420dbed84c0f2f02e9a3>
    <Event_x0020_Start_x0020_Date xmlns="5a4b3278-325d-441a-b38f-6f1926bc734e">2018-09-24T00:00:00+00:00</Event_x0020_Start_x0020_Date>
    <MS_x0020_Content_x0020_Owner xmlns="5a4b3278-325d-441a-b38f-6f1926bc734e">
      <UserInfo>
        <DisplayName/>
        <AccountId xsi:nil="true"/>
        <AccountType/>
      </UserInfo>
    </MS_x0020_Content_x0020_Own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11111111-1111-1111-1111-111111111111</TermId>
        </TermInfo>
      </Terms>
    </TaxKeywordTaxHTField>
    <j129f3114929433a812312450a84994c xmlns="5a4b3278-325d-441a-b38f-6f1926bc734e">
      <Terms xmlns="http://schemas.microsoft.com/office/infopath/2007/PartnerControls"/>
    </j129f3114929433a812312450a84994c>
    <TaxCatchAll xmlns="230e9df3-be65-4c73-a93b-d1236ebd677e">
      <Value>88</Value>
      <Value>87</Value>
      <Value>36</Value>
      <Value>35</Value>
    </TaxCatchAll>
    <e1750f71052543bd8c4d7217e9f56da0 xmlns="5a4b3278-325d-441a-b38f-6f1926bc734e">
      <Terms xmlns="http://schemas.microsoft.com/office/infopath/2007/PartnerControls"/>
    </e1750f71052543bd8c4d7217e9f56da0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6D773-793D-4235-8496-225C985DEE6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028E922-FB3D-4DE8-9890-90CCEE586F7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C70D330-83C3-4296-815C-1D543D43A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4b3278-325d-441a-b38f-6f1926bc734e"/>
    <ds:schemaRef ds:uri="230e9df3-be65-4c73-a93b-d1236ebd677e"/>
    <ds:schemaRef ds:uri="9d1f81f6-e953-47ea-988e-33ed651c5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5a4b3278-325d-441a-b38f-6f1926bc734e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Microsoft_Ignite_2018_16x9_Breakout_Template</Template>
  <TotalTime>10496</TotalTime>
  <Words>1357</Words>
  <Application>Microsoft Office PowerPoint</Application>
  <PresentationFormat>Widescreen</PresentationFormat>
  <Paragraphs>213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Segoe UI Semibold</vt:lpstr>
      <vt:lpstr>Segoe UI Semilight</vt:lpstr>
      <vt:lpstr>Tekton Pro</vt:lpstr>
      <vt:lpstr>Wingdings</vt:lpstr>
      <vt:lpstr>1_WHITE TEMPLATE</vt:lpstr>
      <vt:lpstr>2_WHITE TEMPLATE</vt:lpstr>
      <vt:lpstr>Understanding Memory SQL Server and Azure SQL</vt:lpstr>
      <vt:lpstr>What’s in this presentation?...</vt:lpstr>
      <vt:lpstr>The SQL Server Memory Architecture</vt:lpstr>
      <vt:lpstr>Paging and SQL Server</vt:lpstr>
      <vt:lpstr>Memory Configuration Decisions</vt:lpstr>
      <vt:lpstr>SQL Server and “Locked”</vt:lpstr>
      <vt:lpstr>SQL Server Dynamic Memory Management</vt:lpstr>
      <vt:lpstr>A visual look at memory accounting</vt:lpstr>
      <vt:lpstr>Dive into SQL Server Memory Management and Accounting</vt:lpstr>
      <vt:lpstr>Other Memory Topics</vt:lpstr>
      <vt:lpstr>Plan Cache Eviction</vt:lpstr>
      <vt:lpstr>SQL Server on Linux, Containers, and Kubernetes</vt:lpstr>
      <vt:lpstr>Memory with Azure SQL</vt:lpstr>
      <vt:lpstr>Memory with Azure SQL</vt:lpstr>
      <vt:lpstr>Learn more….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Ignite</dc:subject>
  <dc:creator>Brieanne Vanderpool</dc:creator>
  <cp:keywords>Microsoft Ignite</cp:keywords>
  <dc:description/>
  <cp:lastModifiedBy>Bob Ward</cp:lastModifiedBy>
  <cp:revision>119</cp:revision>
  <dcterms:created xsi:type="dcterms:W3CDTF">2018-08-10T17:04:28Z</dcterms:created>
  <dcterms:modified xsi:type="dcterms:W3CDTF">2020-06-17T12:52:07Z</dcterms:modified>
  <cp:category>Microsoft Ignite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0x010100606EF5350B4AC34299E527B9221D6B5E001A2DF7EB5935C14F830206357EC2322C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36;#Orange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88;#Orlando|8cc4ed56-1866-4501-a22c-89aafde6f59b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TaxKeyword">
    <vt:lpwstr>87;#Microsoft Ignite|9323c522-fe4b-4922-816b-10a1920d7afb</vt:lpwstr>
  </property>
  <property fmtid="{D5CDD505-2E9C-101B-9397-08002B2CF9AE}" pid="21" name="Event Name">
    <vt:lpwstr>35;#Microsoft Ignite|9323c522-fe4b-4922-816b-10a1920d7afb</vt:lpwstr>
  </property>
  <property fmtid="{D5CDD505-2E9C-101B-9397-08002B2CF9AE}" pid="22" name="Audience1">
    <vt:lpwstr/>
  </property>
</Properties>
</file>