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3" roundtripDataSignature="AMtx7mgBsL6Ua+L7Yo6d74VOk0z13u2m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184950" y="1257700"/>
            <a:ext cx="6540000" cy="75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Funx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417275" y="2834125"/>
            <a:ext cx="85938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Presentación de proyecto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s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MELISSA HERNANDEZ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500" y="1322488"/>
            <a:ext cx="623125" cy="6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994950" y="1145500"/>
            <a:ext cx="7154100" cy="80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220">
                <a:latin typeface="Times New Roman"/>
                <a:ea typeface="Times New Roman"/>
                <a:cs typeface="Times New Roman"/>
                <a:sym typeface="Times New Roman"/>
              </a:rPr>
              <a:t>Problemática </a:t>
            </a:r>
            <a:endParaRPr sz="4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6400" y="2657403"/>
            <a:ext cx="2634725" cy="148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820300" y="416250"/>
            <a:ext cx="6588000" cy="69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>
                <a:latin typeface="Times New Roman"/>
                <a:ea typeface="Times New Roman"/>
                <a:cs typeface="Times New Roman"/>
                <a:sym typeface="Times New Roman"/>
              </a:rPr>
              <a:t>Objetivos </a:t>
            </a:r>
            <a:endParaRPr sz="3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777475" y="1603150"/>
            <a:ext cx="32820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General: Brindar un apoyo a los padres que tengan hijos de edades entre (3 a 7 años)  por medio de una app, que genere la interacción cognitiva del niño por medio de audios, imágenes y colores.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específicos: 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*Contribuir con el aprendizaje  por medio de audios e/y imágenes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9375" y="1669200"/>
            <a:ext cx="2540025" cy="24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849075" y="288475"/>
            <a:ext cx="7202100" cy="65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100">
                <a:latin typeface="Times New Roman"/>
                <a:ea typeface="Times New Roman"/>
                <a:cs typeface="Times New Roman"/>
                <a:sym typeface="Times New Roman"/>
              </a:rPr>
              <a:t>Vistas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5"/>
          <p:cNvPicPr preferRelativeResize="0"/>
          <p:nvPr/>
        </p:nvPicPr>
        <p:blipFill rotWithShape="1">
          <a:blip r:embed="rId3">
            <a:alphaModFix/>
          </a:blip>
          <a:srcRect b="6486" l="21526" r="10588" t="11505"/>
          <a:stretch/>
        </p:blipFill>
        <p:spPr>
          <a:xfrm>
            <a:off x="430700" y="1063279"/>
            <a:ext cx="2237575" cy="3831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 rotWithShape="1">
          <a:blip r:embed="rId4">
            <a:alphaModFix/>
          </a:blip>
          <a:srcRect b="19008" l="21260" r="20266" t="9336"/>
          <a:stretch/>
        </p:blipFill>
        <p:spPr>
          <a:xfrm>
            <a:off x="3367422" y="1030338"/>
            <a:ext cx="2165403" cy="38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5">
            <a:alphaModFix/>
          </a:blip>
          <a:srcRect b="18074" l="15284" r="37042" t="9367"/>
          <a:stretch/>
        </p:blipFill>
        <p:spPr>
          <a:xfrm>
            <a:off x="6015724" y="1030350"/>
            <a:ext cx="2237583" cy="38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849075" y="288475"/>
            <a:ext cx="7202100" cy="65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100">
                <a:latin typeface="Times New Roman"/>
                <a:ea typeface="Times New Roman"/>
                <a:cs typeface="Times New Roman"/>
                <a:sym typeface="Times New Roman"/>
              </a:rPr>
              <a:t>Vistas 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6"/>
          <p:cNvPicPr preferRelativeResize="0"/>
          <p:nvPr/>
        </p:nvPicPr>
        <p:blipFill rotWithShape="1">
          <a:blip r:embed="rId3">
            <a:alphaModFix/>
          </a:blip>
          <a:srcRect b="7658" l="21757" r="18940" t="10681"/>
          <a:stretch/>
        </p:blipFill>
        <p:spPr>
          <a:xfrm>
            <a:off x="296350" y="1016600"/>
            <a:ext cx="2120125" cy="38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1759" y="1212863"/>
            <a:ext cx="57721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8999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s" sz="2200">
                <a:latin typeface="Times New Roman"/>
                <a:ea typeface="Times New Roman"/>
                <a:cs typeface="Times New Roman"/>
                <a:sym typeface="Times New Roman"/>
              </a:rPr>
              <a:t>Diagramas de capas 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25656" l="0" r="10297" t="0"/>
          <a:stretch/>
        </p:blipFill>
        <p:spPr>
          <a:xfrm>
            <a:off x="2106124" y="1182025"/>
            <a:ext cx="4246301" cy="35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/>
        </p:nvSpPr>
        <p:spPr>
          <a:xfrm>
            <a:off x="0" y="2140525"/>
            <a:ext cx="6180000" cy="6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" sz="2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FIN, Gracias por su atención xd</a:t>
            </a:r>
            <a:endParaRPr b="0" i="0" sz="2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950" y="2140525"/>
            <a:ext cx="2684326" cy="2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