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9000" r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9A0E-9627-48D1-8C5B-B066B3325893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FCCE-F23D-4D01-8A80-FF93411DDF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306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6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89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5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21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8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3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96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7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8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B69-B83C-41D1-8CA3-3583CF1E6F7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65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771" y="5714175"/>
            <a:ext cx="5827784" cy="467685"/>
          </a:xfrm>
        </p:spPr>
        <p:txBody>
          <a:bodyPr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Programa ATENEA – Módulo 1 Desarrollo del Software</a:t>
            </a:r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Ing. Alex Hernández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1191629"/>
            <a:ext cx="6908887" cy="3884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6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Git</a:t>
            </a:r>
            <a:r>
              <a:rPr lang="es-ES" b="1" dirty="0" smtClean="0"/>
              <a:t>?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8771" y="4382081"/>
            <a:ext cx="9774458" cy="2179705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control de versiones se refiere al proceso de guardar diferentes archivos o «versiones» a lo largo de las diferentes etapas de un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proyecto.  Esto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los desarrolladores hacer un seguimiento de lo que se ha hecho y volver a una fase anterior si deciden que quieren revertir algunos de los cambios que han hecho.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68" y="1690688"/>
            <a:ext cx="8235864" cy="21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0318"/>
            <a:ext cx="10515600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es útil por varias razones. Por ejemplo, facilita la resolución de errores y la corrección de otros errores que puedan ocurrir durante el desarrollo. También puede anotar los cambios en cada versión, para ayudar a cualquier miembro del equipo a mantenerse al día sobre lo que se ha completado y lo que aún queda por hacer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diferencia de la mayoría de los otros sistemas de control de versiones (VCS),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almacena cada versión guardada como una ‘instantánea’ en lugar de una lista de los cambios realizados en cada archivo. Puede hacer referencia a antiguas instantáneas siempre que lo necesite y las nuevas instantáneas se crean cuando se modifica 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4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también le permite «empujar» y «tirar» de los cambios hacia y desde las instalaciones de otros ordenadores. Esto lo convierte en lo que se conoce como ‘Sistema de control de versiones distribuido’, y permite que varios desarrolladores trabajen en el mismo proyecto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embargo, hay algunos inconvenientes para manejar el desarrollo de esta manera. Como el software local está instalado en su máquina individual,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puede leer las ediciones que otros desarrolladores puedan estar haciendo en tiempo real. Esto significa que si usted y un compañero de equipo están trabajando en un proyecto simultáneamente, no podrán ver el trabajo del otro.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GitHub</a:t>
            </a:r>
            <a:r>
              <a:rPr lang="es-ES" b="1" dirty="0" smtClean="0"/>
              <a:t>?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560" y="1690688"/>
            <a:ext cx="5253507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compañía sin fines de lucro que ofrece un servicio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repositorios almacenados en la nube. Esencialmente, hace que sea más fácil para individuos y equipos usar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la versión de control y colaboración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interfaz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bastante fácil de usar para el desarrollador novato que quiera aprovechar las ventajas del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usar un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generalmente requiere de un poco más de conocimientos de tecnología y uso de una línea de comando.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97" y="1587657"/>
            <a:ext cx="5997873" cy="33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389922"/>
            <a:ext cx="5628068" cy="31657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2744" y="3793978"/>
            <a:ext cx="11462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 software de VCS local</a:t>
            </a:r>
            <a:r>
              <a:rPr lang="es-E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permite a los desarrolladores guardar instantáneas de sus proyectos a lo largo del tiempo. Generalmente es mejor para uso individual.</a:t>
            </a:r>
          </a:p>
          <a:p>
            <a:pPr fontAlgn="base">
              <a:buFont typeface="+mj-lt"/>
              <a:buAutoNum type="arabicPeriod"/>
            </a:pPr>
            <a:endParaRPr lang="es-E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una plataforma basada en la web que incorpora las características de control de versiones de </a:t>
            </a: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 que puedan ser utilizadas de forma colaborativa. También incluye características de gestión de proyectos y equipos, así como oportunidades para la creación de redes y la codificación social.</a:t>
            </a:r>
            <a:endParaRPr lang="es-E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Comandos Principales en el Control de Versiones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r>
              <a:rPr lang="es-ES" dirty="0"/>
              <a:t> es un comando que se utiliza una sola vez durante la configuración inicial de un repositorio nuevo. </a:t>
            </a:r>
            <a:endParaRPr lang="es-ES" dirty="0" smtClean="0"/>
          </a:p>
          <a:p>
            <a:r>
              <a:rPr lang="es-CO" dirty="0"/>
              <a:t> </a:t>
            </a:r>
            <a:r>
              <a:rPr lang="es-CO" b="1" dirty="0" err="1"/>
              <a:t>git</a:t>
            </a:r>
            <a:r>
              <a:rPr lang="es-CO" b="1" dirty="0"/>
              <a:t> status</a:t>
            </a:r>
            <a:r>
              <a:rPr lang="es-CO" dirty="0"/>
              <a:t> </a:t>
            </a:r>
            <a:r>
              <a:rPr lang="es-ES" dirty="0" smtClean="0"/>
              <a:t>muestra </a:t>
            </a:r>
            <a:r>
              <a:rPr lang="es-ES" dirty="0"/>
              <a:t>el estado del directorio de trabajo y del área del entorno de ensayo. Permite ver los cambios que se han preparado, los que no y los archivos en los que </a:t>
            </a:r>
            <a:r>
              <a:rPr lang="es-ES" b="1" dirty="0" err="1"/>
              <a:t>Git</a:t>
            </a:r>
            <a:r>
              <a:rPr lang="es-ES" dirty="0"/>
              <a:t> no va a realizar el seguimiento. </a:t>
            </a:r>
            <a:endParaRPr lang="es-ES" dirty="0" smtClean="0"/>
          </a:p>
          <a:p>
            <a:r>
              <a:rPr lang="es-ES" dirty="0"/>
              <a:t> </a:t>
            </a: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> añade un cambio del directorio de trabajo en el entorno de ensayo. De este modo, indica a </a:t>
            </a:r>
            <a:r>
              <a:rPr lang="es-ES" b="1" dirty="0" err="1"/>
              <a:t>Git</a:t>
            </a:r>
            <a:r>
              <a:rPr lang="es-ES" dirty="0"/>
              <a:t> que quieres incluir actualizaciones en un archivo concreto en la próxima confirmación.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958" y="563496"/>
            <a:ext cx="10515600" cy="4351338"/>
          </a:xfrm>
        </p:spPr>
        <p:txBody>
          <a:bodyPr>
            <a:noAutofit/>
          </a:bodyPr>
          <a:lstStyle/>
          <a:p>
            <a:r>
              <a:rPr lang="es-ES" sz="2400" b="1" dirty="0" err="1"/>
              <a:t>git</a:t>
            </a:r>
            <a:r>
              <a:rPr lang="es-ES" sz="2400" b="1" dirty="0"/>
              <a:t> </a:t>
            </a:r>
            <a:r>
              <a:rPr lang="es-ES" sz="2400" b="1" dirty="0" err="1" smtClean="0"/>
              <a:t>commit</a:t>
            </a:r>
            <a:r>
              <a:rPr lang="es-ES" sz="2400" b="1" dirty="0" smtClean="0"/>
              <a:t> </a:t>
            </a:r>
            <a:r>
              <a:rPr lang="es-ES" sz="2400" dirty="0"/>
              <a:t>captura de pantalla del trabajo que haces cada segundo en </a:t>
            </a:r>
            <a:r>
              <a:rPr lang="es-ES" sz="2400" b="1" dirty="0" err="1"/>
              <a:t>Git</a:t>
            </a:r>
            <a:r>
              <a:rPr lang="es-ES" sz="2400" dirty="0"/>
              <a:t>, allí se crea una versión del proyecto en lo que sería el repositorio local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CO" sz="2400" b="1" dirty="0" err="1"/>
              <a:t>git</a:t>
            </a:r>
            <a:r>
              <a:rPr lang="es-CO" sz="2400" b="1" dirty="0"/>
              <a:t> </a:t>
            </a:r>
            <a:r>
              <a:rPr lang="es-CO" sz="2400" b="1" dirty="0" err="1" smtClean="0"/>
              <a:t>branch</a:t>
            </a:r>
            <a:r>
              <a:rPr lang="es-CO" sz="2400" b="1" dirty="0" smtClean="0"/>
              <a:t> </a:t>
            </a:r>
            <a:r>
              <a:rPr lang="es-ES" sz="2400" dirty="0" smtClean="0"/>
              <a:t>es </a:t>
            </a:r>
            <a:r>
              <a:rPr lang="es-ES" sz="2400" dirty="0"/>
              <a:t>en realidad una especie de herramienta de gestión de ramas. Puede listar las ramas que tienes, crear una nueva rama, eliminar ramas y cambiar el nombre de las ramas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b="1" dirty="0" err="1"/>
              <a:t>git</a:t>
            </a:r>
            <a:r>
              <a:rPr lang="es-ES" sz="2400" b="1" dirty="0"/>
              <a:t> </a:t>
            </a:r>
            <a:r>
              <a:rPr lang="es-ES" sz="2400" b="1" dirty="0" err="1"/>
              <a:t>remote</a:t>
            </a:r>
            <a:r>
              <a:rPr lang="es-ES" sz="2400" dirty="0"/>
              <a:t> te permite crear, ver y eliminar conexiones con otros repositorios. Las conexiones remotas se </a:t>
            </a:r>
            <a:r>
              <a:rPr lang="es-ES" sz="2400" dirty="0" smtClean="0"/>
              <a:t>asemejan </a:t>
            </a:r>
            <a:r>
              <a:rPr lang="es-ES" sz="2400" dirty="0"/>
              <a:t>más a marcadores que a enlaces directos con otros repositorios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CO" sz="2400" b="1" dirty="0" err="1"/>
              <a:t>git</a:t>
            </a:r>
            <a:r>
              <a:rPr lang="es-CO" sz="2400" b="1" dirty="0"/>
              <a:t> </a:t>
            </a:r>
            <a:r>
              <a:rPr lang="es-CO" sz="2400" b="1" dirty="0" err="1"/>
              <a:t>push</a:t>
            </a:r>
            <a:r>
              <a:rPr lang="es-CO" sz="2400" b="1" dirty="0"/>
              <a:t> -u </a:t>
            </a:r>
            <a:r>
              <a:rPr lang="es-CO" sz="2400" b="1" dirty="0" err="1"/>
              <a:t>origin</a:t>
            </a:r>
            <a:r>
              <a:rPr lang="es-CO" sz="2400" b="1" dirty="0"/>
              <a:t> </a:t>
            </a:r>
            <a:r>
              <a:rPr lang="es-CO" sz="2400" b="1" dirty="0" err="1" smtClean="0"/>
              <a:t>main</a:t>
            </a:r>
            <a:r>
              <a:rPr lang="es-CO" sz="2400" b="1" dirty="0" smtClean="0"/>
              <a:t> </a:t>
            </a:r>
            <a:r>
              <a:rPr lang="es-CO" sz="2400" dirty="0" smtClean="0"/>
              <a:t>una </a:t>
            </a:r>
            <a:r>
              <a:rPr lang="es-ES" sz="2400" dirty="0" smtClean="0"/>
              <a:t>vez </a:t>
            </a:r>
            <a:r>
              <a:rPr lang="es-ES" sz="2400" dirty="0"/>
              <a:t>que esto se haya ejecutado, </a:t>
            </a:r>
            <a:r>
              <a:rPr lang="es-ES" sz="2400" dirty="0" smtClean="0"/>
              <a:t>todos los archivos </a:t>
            </a:r>
            <a:r>
              <a:rPr lang="es-ES" sz="2400" dirty="0"/>
              <a:t>que sincronizó por última vez con </a:t>
            </a:r>
            <a:r>
              <a:rPr lang="es-ES" sz="2400" dirty="0" err="1"/>
              <a:t>Origin</a:t>
            </a:r>
            <a:r>
              <a:rPr lang="es-ES" sz="2400" dirty="0"/>
              <a:t> se enviarán al repositorio remoto y otras personas podrán verlas allí.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836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913</TotalTime>
  <Words>437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¿Qué es Git?</vt:lpstr>
      <vt:lpstr>Presentación de PowerPoint</vt:lpstr>
      <vt:lpstr>Presentación de PowerPoint</vt:lpstr>
      <vt:lpstr>¿Qué es GitHub?</vt:lpstr>
      <vt:lpstr>Presentación de PowerPoint</vt:lpstr>
      <vt:lpstr>Comandos Principales en el Control de Versiones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7</cp:revision>
  <dcterms:created xsi:type="dcterms:W3CDTF">2022-05-15T06:20:03Z</dcterms:created>
  <dcterms:modified xsi:type="dcterms:W3CDTF">2023-03-16T01:35:05Z</dcterms:modified>
</cp:coreProperties>
</file>