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85" r:id="rId5"/>
    <p:sldId id="262" r:id="rId6"/>
    <p:sldId id="286" r:id="rId7"/>
    <p:sldId id="287" r:id="rId8"/>
    <p:sldId id="288" r:id="rId9"/>
    <p:sldId id="277" r:id="rId10"/>
  </p:sldIdLst>
  <p:sldSz cx="12192000" cy="6858000"/>
  <p:notesSz cx="6858000" cy="9144000"/>
  <p:embeddedFontLst>
    <p:embeddedFont>
      <p:font typeface="微软雅黑" panose="020B0503020204020204" pitchFamily="34" charset="-122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796B8C"/>
    <a:srgbClr val="3B2F47"/>
    <a:srgbClr val="D6D0DE"/>
    <a:srgbClr val="09070C"/>
    <a:srgbClr val="1D1522"/>
    <a:srgbClr val="746687"/>
    <a:srgbClr val="FCFCFE"/>
    <a:srgbClr val="FA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660"/>
  </p:normalViewPr>
  <p:slideViewPr>
    <p:cSldViewPr snapToGrid="0">
      <p:cViewPr>
        <p:scale>
          <a:sx n="50" d="100"/>
          <a:sy n="50" d="100"/>
        </p:scale>
        <p:origin x="-3012" y="-1266"/>
      </p:cViewPr>
      <p:guideLst>
        <p:guide orient="horz" pos="2160"/>
        <p:guide orient="horz" pos="358"/>
        <p:guide orient="horz" pos="3974"/>
        <p:guide pos="211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1AA0-C1E9-45CD-8BDE-42A83D0A7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DB4B-3227-411E-BD16-30484FCFF0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1AA0-C1E9-45CD-8BDE-42A83D0A7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DB4B-3227-411E-BD16-30484FCFF0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1AA0-C1E9-45CD-8BDE-42A83D0A7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DB4B-3227-411E-BD16-30484FCFF0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1AA0-C1E9-45CD-8BDE-42A83D0A7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DB4B-3227-411E-BD16-30484FCFF0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1AA0-C1E9-45CD-8BDE-42A83D0A7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DB4B-3227-411E-BD16-30484FCFF0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1AA0-C1E9-45CD-8BDE-42A83D0A7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DB4B-3227-411E-BD16-30484FCFF0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1AA0-C1E9-45CD-8BDE-42A83D0A7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DB4B-3227-411E-BD16-30484FCFF0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1AA0-C1E9-45CD-8BDE-42A83D0A7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DB4B-3227-411E-BD16-30484FCFF0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1AA0-C1E9-45CD-8BDE-42A83D0A7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DB4B-3227-411E-BD16-30484FCFF0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1AA0-C1E9-45CD-8BDE-42A83D0A7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DB4B-3227-411E-BD16-30484FCFF0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1AA0-C1E9-45CD-8BDE-42A83D0A7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DB4B-3227-411E-BD16-30484FCFF0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41AA0-C1E9-45CD-8BDE-42A83D0A7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ADB4B-3227-411E-BD16-30484FCFF0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43580" y="2454275"/>
            <a:ext cx="57035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地形编辑</a:t>
            </a: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计划书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17722" y="3468756"/>
            <a:ext cx="315401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时间：</a:t>
            </a:r>
            <a:r>
              <a:rPr 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85740" y="3990975"/>
            <a:ext cx="1618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艾禾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 descr="ARCStudi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115" y="5405755"/>
            <a:ext cx="2035175" cy="20351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42087" y="590800"/>
            <a:ext cx="130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224737" y="3338695"/>
            <a:ext cx="180000" cy="18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741689" y="3338565"/>
            <a:ext cx="180000" cy="18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262860" y="3339000"/>
            <a:ext cx="180000" cy="18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9787264" y="3339000"/>
            <a:ext cx="180000" cy="18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>
            <a:stCxn id="18" idx="6"/>
            <a:endCxn id="24" idx="2"/>
          </p:cNvCxnSpPr>
          <p:nvPr/>
        </p:nvCxnSpPr>
        <p:spPr>
          <a:xfrm flipV="1">
            <a:off x="2404737" y="3428565"/>
            <a:ext cx="2336952" cy="13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4" idx="6"/>
            <a:endCxn id="27" idx="2"/>
          </p:cNvCxnSpPr>
          <p:nvPr/>
        </p:nvCxnSpPr>
        <p:spPr>
          <a:xfrm>
            <a:off x="4921689" y="3428565"/>
            <a:ext cx="2341171" cy="43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7" idx="6"/>
            <a:endCxn id="30" idx="2"/>
          </p:cNvCxnSpPr>
          <p:nvPr/>
        </p:nvCxnSpPr>
        <p:spPr>
          <a:xfrm>
            <a:off x="7442860" y="3429000"/>
            <a:ext cx="2344404" cy="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884751" y="3637888"/>
            <a:ext cx="18831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E9F2F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第二周</a:t>
            </a:r>
            <a:endParaRPr lang="zh-CN" altLang="en-US" sz="3200" b="1" dirty="0">
              <a:solidFill>
                <a:srgbClr val="E9F2F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E9F2F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植被添加</a:t>
            </a:r>
            <a:endParaRPr lang="zh-CN" altLang="en-US" sz="2000" b="1" dirty="0">
              <a:solidFill>
                <a:srgbClr val="E9F2F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E9F2F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光照优化</a:t>
            </a:r>
            <a:endParaRPr lang="zh-CN" altLang="en-US" sz="2000" b="1" dirty="0">
              <a:solidFill>
                <a:srgbClr val="E9F2F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383400" y="3637888"/>
            <a:ext cx="186267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E9F2F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第一周</a:t>
            </a:r>
            <a:endParaRPr lang="zh-CN" altLang="en-US" sz="3200" b="1" dirty="0">
              <a:solidFill>
                <a:srgbClr val="E9F2F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E9F2F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地形拓补</a:t>
            </a:r>
            <a:endParaRPr lang="zh-CN" altLang="en-US" sz="2000" b="1" dirty="0">
              <a:solidFill>
                <a:srgbClr val="E9F2F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E9F2F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地形绘制</a:t>
            </a:r>
            <a:endParaRPr lang="zh-CN" altLang="en-US" sz="2000" b="1" dirty="0">
              <a:solidFill>
                <a:srgbClr val="E9F2F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425436" y="3637888"/>
            <a:ext cx="185484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E9F2F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第三周</a:t>
            </a:r>
            <a:endParaRPr lang="zh-CN" altLang="en-US" sz="3200" b="1" dirty="0">
              <a:solidFill>
                <a:srgbClr val="E9F2F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E9F2F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物理属性</a:t>
            </a:r>
            <a:endParaRPr lang="zh-CN" altLang="en-US" sz="2000" b="1" dirty="0">
              <a:solidFill>
                <a:srgbClr val="E9F2F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E9F2F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玩家交互</a:t>
            </a:r>
            <a:endParaRPr lang="zh-CN" altLang="en-US" sz="2000" b="1" dirty="0">
              <a:solidFill>
                <a:srgbClr val="E9F2F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937784" y="3637888"/>
            <a:ext cx="18789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E9F2F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第四周</a:t>
            </a:r>
            <a:endParaRPr lang="zh-CN" altLang="en-US" sz="3200" b="1" dirty="0">
              <a:solidFill>
                <a:srgbClr val="E9F2F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E9F2F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碰撞测试</a:t>
            </a:r>
            <a:endParaRPr lang="zh-CN" altLang="en-US" sz="2000" b="1" dirty="0">
              <a:solidFill>
                <a:srgbClr val="E9F2F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E9F2F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整体优化</a:t>
            </a:r>
            <a:endParaRPr lang="zh-CN" altLang="en-US" sz="2000" b="1" dirty="0">
              <a:solidFill>
                <a:srgbClr val="E9F2F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92154" y="568960"/>
            <a:ext cx="140742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E9F2F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森林地图</a:t>
            </a:r>
            <a:endParaRPr lang="zh-CN" altLang="en-US" sz="2400" b="1" dirty="0">
              <a:solidFill>
                <a:srgbClr val="E9F2F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stCxn id="16" idx="1"/>
          </p:cNvCxnSpPr>
          <p:nvPr/>
        </p:nvCxnSpPr>
        <p:spPr>
          <a:xfrm flipH="1">
            <a:off x="4744232" y="799158"/>
            <a:ext cx="648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6" idx="3"/>
          </p:cNvCxnSpPr>
          <p:nvPr/>
        </p:nvCxnSpPr>
        <p:spPr>
          <a:xfrm flipH="1">
            <a:off x="6799580" y="799158"/>
            <a:ext cx="648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海岛地形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8845" y="1134745"/>
            <a:ext cx="5274945" cy="52749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18270" y="1501775"/>
            <a:ext cx="12655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注：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浅绿色为草地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深绿色为树林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紫色框内为目前地图区域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92154" y="568960"/>
            <a:ext cx="140742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E9F2F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第一周</a:t>
            </a:r>
            <a:endParaRPr lang="zh-CN" altLang="en-US" sz="2400" b="1" dirty="0">
              <a:solidFill>
                <a:srgbClr val="E9F2F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stCxn id="16" idx="1"/>
          </p:cNvCxnSpPr>
          <p:nvPr/>
        </p:nvCxnSpPr>
        <p:spPr>
          <a:xfrm flipH="1">
            <a:off x="4744232" y="799158"/>
            <a:ext cx="648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6" idx="3"/>
          </p:cNvCxnSpPr>
          <p:nvPr/>
        </p:nvCxnSpPr>
        <p:spPr>
          <a:xfrm flipH="1">
            <a:off x="6799580" y="799158"/>
            <a:ext cx="648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4170038" y="1851506"/>
            <a:ext cx="4065563" cy="2865091"/>
            <a:chOff x="5114541" y="1969477"/>
            <a:chExt cx="4065563" cy="2865091"/>
          </a:xfrm>
        </p:grpSpPr>
        <p:sp>
          <p:nvSpPr>
            <p:cNvPr id="32" name="文本框 31"/>
            <p:cNvSpPr txBox="1"/>
            <p:nvPr/>
          </p:nvSpPr>
          <p:spPr>
            <a:xfrm>
              <a:off x="5114541" y="2896548"/>
              <a:ext cx="4065563" cy="1938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24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1.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按照所给计划地形图，给场地进行增添，雕刻，优化，绘制出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相对应的地形。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just">
                <a:lnSpc>
                  <a:spcPts val="2400"/>
                </a:lnSpc>
              </a:pP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just">
                <a:lnSpc>
                  <a:spcPts val="24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使用静态网格模型制作海洋，瀑布，地图的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spline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制作河流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120891" y="1969477"/>
              <a:ext cx="3952240" cy="50673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221856" y="2022817"/>
              <a:ext cx="385064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E9F2F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学会使用地形编辑器主要</a:t>
              </a:r>
              <a:r>
                <a:rPr lang="zh-CN" altLang="en-US" sz="2000" b="1" dirty="0">
                  <a:solidFill>
                    <a:srgbClr val="E9F2F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功能</a:t>
              </a:r>
              <a:endParaRPr lang="zh-CN" altLang="en-US" sz="2000" b="1" dirty="0">
                <a:solidFill>
                  <a:srgbClr val="E9F2F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92154" y="568960"/>
            <a:ext cx="140742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E9F2F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第二</a:t>
            </a:r>
            <a:r>
              <a:rPr lang="zh-CN" altLang="en-US" sz="2400" b="1" dirty="0">
                <a:solidFill>
                  <a:srgbClr val="E9F2F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周</a:t>
            </a:r>
            <a:endParaRPr lang="zh-CN" altLang="en-US" sz="2400" b="1" dirty="0">
              <a:solidFill>
                <a:srgbClr val="E9F2F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stCxn id="16" idx="1"/>
          </p:cNvCxnSpPr>
          <p:nvPr/>
        </p:nvCxnSpPr>
        <p:spPr>
          <a:xfrm flipH="1">
            <a:off x="4744232" y="799158"/>
            <a:ext cx="648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6" idx="3"/>
          </p:cNvCxnSpPr>
          <p:nvPr/>
        </p:nvCxnSpPr>
        <p:spPr>
          <a:xfrm flipH="1">
            <a:off x="6799580" y="799158"/>
            <a:ext cx="648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4170038" y="1851506"/>
            <a:ext cx="4065563" cy="2557116"/>
            <a:chOff x="5114541" y="1969477"/>
            <a:chExt cx="4065563" cy="2557116"/>
          </a:xfrm>
        </p:grpSpPr>
        <p:sp>
          <p:nvSpPr>
            <p:cNvPr id="32" name="文本框 31"/>
            <p:cNvSpPr txBox="1"/>
            <p:nvPr/>
          </p:nvSpPr>
          <p:spPr>
            <a:xfrm>
              <a:off x="5114541" y="2896548"/>
              <a:ext cx="4065563" cy="1630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24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1.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按照所给的植被分布进行适当合理的植被绘制，可参考已经完成的部分。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just">
                <a:lnSpc>
                  <a:spcPts val="2400"/>
                </a:lnSpc>
              </a:pP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just">
                <a:lnSpc>
                  <a:spcPts val="24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给场景内使用关卡蓝图制作动态的雾气变化和光照效果。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120891" y="1969477"/>
              <a:ext cx="3952240" cy="50673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221856" y="2022817"/>
              <a:ext cx="385064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E9F2F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学会使用植被绘制</a:t>
              </a:r>
              <a:r>
                <a:rPr lang="zh-CN" altLang="en-US" sz="2000" b="1" dirty="0">
                  <a:solidFill>
                    <a:srgbClr val="E9F2F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功能</a:t>
              </a:r>
              <a:endParaRPr lang="zh-CN" altLang="en-US" sz="2000" b="1" dirty="0">
                <a:solidFill>
                  <a:srgbClr val="E9F2F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92154" y="568960"/>
            <a:ext cx="140742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E9F2F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第三</a:t>
            </a:r>
            <a:r>
              <a:rPr lang="zh-CN" altLang="en-US" sz="2400" b="1" dirty="0">
                <a:solidFill>
                  <a:srgbClr val="E9F2F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周</a:t>
            </a:r>
            <a:endParaRPr lang="zh-CN" altLang="en-US" sz="2400" b="1" dirty="0">
              <a:solidFill>
                <a:srgbClr val="E9F2F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stCxn id="16" idx="1"/>
          </p:cNvCxnSpPr>
          <p:nvPr/>
        </p:nvCxnSpPr>
        <p:spPr>
          <a:xfrm flipH="1">
            <a:off x="4744232" y="799158"/>
            <a:ext cx="648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6" idx="3"/>
          </p:cNvCxnSpPr>
          <p:nvPr/>
        </p:nvCxnSpPr>
        <p:spPr>
          <a:xfrm flipH="1">
            <a:off x="6799580" y="799158"/>
            <a:ext cx="648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4170038" y="1851506"/>
            <a:ext cx="4065563" cy="2865091"/>
            <a:chOff x="5114541" y="1969477"/>
            <a:chExt cx="4065563" cy="2865091"/>
          </a:xfrm>
        </p:grpSpPr>
        <p:sp>
          <p:nvSpPr>
            <p:cNvPr id="32" name="文本框 31"/>
            <p:cNvSpPr txBox="1"/>
            <p:nvPr/>
          </p:nvSpPr>
          <p:spPr>
            <a:xfrm>
              <a:off x="5114541" y="2896548"/>
              <a:ext cx="4065563" cy="1938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24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1.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给相对应的物体按照现实中的属性增加物理材质（从网格物体的材质实例入手）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just">
                <a:lnSpc>
                  <a:spcPts val="2400"/>
                </a:lnSpc>
              </a:pP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just">
                <a:lnSpc>
                  <a:spcPts val="24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给玩家道具绘制一个相对应的场景（网络素材）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120891" y="1969477"/>
              <a:ext cx="3952240" cy="50673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221856" y="2022817"/>
              <a:ext cx="385064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E9F2F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给所有物体增加物理属性</a:t>
              </a:r>
              <a:endParaRPr lang="zh-CN" altLang="en-US" sz="2000" b="1" dirty="0">
                <a:solidFill>
                  <a:srgbClr val="E9F2F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92154" y="568960"/>
            <a:ext cx="140742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E9F2F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第四</a:t>
            </a:r>
            <a:r>
              <a:rPr lang="zh-CN" altLang="en-US" sz="2400" b="1" dirty="0">
                <a:solidFill>
                  <a:srgbClr val="E9F2F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周</a:t>
            </a:r>
            <a:endParaRPr lang="zh-CN" altLang="en-US" sz="2400" b="1" dirty="0">
              <a:solidFill>
                <a:srgbClr val="E9F2F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stCxn id="16" idx="1"/>
          </p:cNvCxnSpPr>
          <p:nvPr/>
        </p:nvCxnSpPr>
        <p:spPr>
          <a:xfrm flipH="1">
            <a:off x="4744232" y="799158"/>
            <a:ext cx="648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6" idx="3"/>
          </p:cNvCxnSpPr>
          <p:nvPr/>
        </p:nvCxnSpPr>
        <p:spPr>
          <a:xfrm flipH="1">
            <a:off x="6799580" y="799158"/>
            <a:ext cx="648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4170038" y="1851506"/>
            <a:ext cx="4065563" cy="2249141"/>
            <a:chOff x="5114541" y="1969477"/>
            <a:chExt cx="4065563" cy="2249141"/>
          </a:xfrm>
        </p:grpSpPr>
        <p:sp>
          <p:nvSpPr>
            <p:cNvPr id="32" name="文本框 31"/>
            <p:cNvSpPr txBox="1"/>
            <p:nvPr/>
          </p:nvSpPr>
          <p:spPr>
            <a:xfrm>
              <a:off x="5114541" y="2896548"/>
              <a:ext cx="4065563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24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1.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控制角色在地图中进行测试，寻找不符合网格物体外观的碰撞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just">
                <a:lnSpc>
                  <a:spcPts val="2400"/>
                </a:lnSpc>
              </a:pP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just">
                <a:lnSpc>
                  <a:spcPts val="24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整体调整，美化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120891" y="1969477"/>
              <a:ext cx="3952240" cy="50673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221856" y="2022817"/>
              <a:ext cx="385064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E9F2F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进行碰撞测试，场景优化</a:t>
              </a:r>
              <a:endParaRPr lang="zh-CN" altLang="en-US" sz="2000" b="1" dirty="0">
                <a:solidFill>
                  <a:srgbClr val="E9F2F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478407" y="2451437"/>
            <a:ext cx="3235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谢谢观看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爱给ppt www.aigei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WPS 演示</Application>
  <PresentationFormat>自定义</PresentationFormat>
  <Paragraphs>67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</vt:lpstr>
      <vt:lpstr>Arial Unicode MS</vt:lpstr>
      <vt:lpstr>爱给ppt www.aigei.com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Thanet</cp:lastModifiedBy>
  <cp:revision>31</cp:revision>
  <dcterms:created xsi:type="dcterms:W3CDTF">2016-03-07T05:59:00Z</dcterms:created>
  <dcterms:modified xsi:type="dcterms:W3CDTF">2020-05-20T14:28:56Z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