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33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484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5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2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7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84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2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3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3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44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4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AC3F06-AF6E-5C47-BAB3-749E6B00B491}" type="datetimeFigureOut">
              <a:rPr lang="es-MX" smtClean="0"/>
              <a:t>23/08/22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946386-0FF2-8147-96D5-D398D3B79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0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5A7339-5FBB-0539-6854-A65D1974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4" y="0"/>
            <a:ext cx="1220585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328859-B244-2A2D-6EC9-F952595E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41002"/>
            <a:ext cx="8991600" cy="185552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MX" sz="8000" b="1" dirty="0">
                <a:solidFill>
                  <a:schemeClr val="tx1"/>
                </a:solidFill>
              </a:rPr>
              <a:t>Ataques de tiburón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EA7D8-F238-C827-F323-5E37D2636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solidFill>
                  <a:schemeClr val="tx1"/>
                </a:solidFill>
              </a:rPr>
              <a:t>2000-2018</a:t>
            </a:r>
          </a:p>
        </p:txBody>
      </p:sp>
    </p:spTree>
    <p:extLst>
      <p:ext uri="{BB962C8B-B14F-4D97-AF65-F5344CB8AC3E}">
        <p14:creationId xmlns:p14="http://schemas.microsoft.com/office/powerpoint/2010/main" val="9639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FD01C-A064-437E-78C9-BB1EAD04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2" y="59870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s-MX" sz="2400" dirty="0"/>
              <a:t>Estos datos son de los años 2000-2018.</a:t>
            </a:r>
          </a:p>
          <a:p>
            <a:pPr>
              <a:buFontTx/>
              <a:buChar char="-"/>
            </a:pPr>
            <a:r>
              <a:rPr lang="es-MX" sz="2400" dirty="0"/>
              <a:t>Todos los gráficos son comparativos en porcentaje ya que muchos registros fueron eliminados. Por ese motivo no sería muy preciso comparar variables con el numero total </a:t>
            </a:r>
            <a:r>
              <a:rPr lang="es-MX" sz="2400"/>
              <a:t>de ataques.</a:t>
            </a:r>
            <a:endParaRPr lang="es-MX" sz="2400" dirty="0"/>
          </a:p>
          <a:p>
            <a:pPr>
              <a:buFontTx/>
              <a:buChar char="-"/>
            </a:pPr>
            <a:r>
              <a:rPr lang="es-MX" sz="2400" dirty="0"/>
              <a:t>En total hay 1515 valores. Los porcentajes en los gráficos son sobre ese total.</a:t>
            </a:r>
          </a:p>
        </p:txBody>
      </p:sp>
    </p:spTree>
    <p:extLst>
      <p:ext uri="{BB962C8B-B14F-4D97-AF65-F5344CB8AC3E}">
        <p14:creationId xmlns:p14="http://schemas.microsoft.com/office/powerpoint/2010/main" val="7092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04E522-EBA7-0F49-8302-94F09B7C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050" y="465001"/>
            <a:ext cx="6325979" cy="6416094"/>
          </a:xfrm>
        </p:spPr>
      </p:pic>
    </p:spTree>
    <p:extLst>
      <p:ext uri="{BB962C8B-B14F-4D97-AF65-F5344CB8AC3E}">
        <p14:creationId xmlns:p14="http://schemas.microsoft.com/office/powerpoint/2010/main" val="39403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953A39-5C34-A87F-AC5F-E81A8EC8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21" y="314064"/>
            <a:ext cx="6850558" cy="67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C945D8-1F99-D9CF-62B9-E5C63DB6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79" y="87001"/>
            <a:ext cx="6742221" cy="66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0B3357-BCCC-19A7-3589-40F16EA3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4" y="132443"/>
            <a:ext cx="7445034" cy="6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5B4DE0-A76C-E036-2599-FFF4AB4E1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104" y="366765"/>
            <a:ext cx="7375791" cy="6491235"/>
          </a:xfrm>
        </p:spPr>
      </p:pic>
    </p:spTree>
    <p:extLst>
      <p:ext uri="{BB962C8B-B14F-4D97-AF65-F5344CB8AC3E}">
        <p14:creationId xmlns:p14="http://schemas.microsoft.com/office/powerpoint/2010/main" val="165592567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{BA82D823-9164-F74D-B2FE-2D42CEB9E5BC}tf10001120</Template>
  <TotalTime>13</TotalTime>
  <Words>58</Words>
  <Application>Microsoft Macintosh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Paquete</vt:lpstr>
      <vt:lpstr>Ataques de tiburón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Ataques de tiburón </dc:title>
  <dc:creator>Alonso Herrera</dc:creator>
  <cp:lastModifiedBy>Alonso Herrera</cp:lastModifiedBy>
  <cp:revision>2</cp:revision>
  <dcterms:created xsi:type="dcterms:W3CDTF">2022-08-22T15:55:50Z</dcterms:created>
  <dcterms:modified xsi:type="dcterms:W3CDTF">2022-08-23T07:09:45Z</dcterms:modified>
</cp:coreProperties>
</file>