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396"/>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7" name="Date Placeholder 6"/>
          <p:cNvSpPr>
            <a:spLocks noGrp="1"/>
          </p:cNvSpPr>
          <p:nvPr>
            <p:ph type="dt" sz="half" idx="10"/>
          </p:nvPr>
        </p:nvSpPr>
        <p:spPr/>
        <p:txBody>
          <a:bodyPr/>
          <a:lstStyle/>
          <a:p>
            <a:fld id="{6DAC3F06-AF6E-5C47-BAB3-749E6B00B491}" type="datetimeFigureOut">
              <a:rPr lang="es-MX" smtClean="0"/>
              <a:t>22/08/22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37174849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6DAC3F06-AF6E-5C47-BAB3-749E6B00B491}" type="datetimeFigureOut">
              <a:rPr lang="es-MX" smtClean="0"/>
              <a:t>22/08/22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228950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6DAC3F06-AF6E-5C47-BAB3-749E6B00B491}" type="datetimeFigureOut">
              <a:rPr lang="es-MX" smtClean="0"/>
              <a:t>22/08/22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227424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6DAC3F06-AF6E-5C47-BAB3-749E6B00B491}" type="datetimeFigureOut">
              <a:rPr lang="es-MX" smtClean="0"/>
              <a:t>22/08/22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236176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6DAC3F06-AF6E-5C47-BAB3-749E6B00B491}" type="datetimeFigureOut">
              <a:rPr lang="es-MX" smtClean="0"/>
              <a:t>22/08/22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21918431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6DAC3F06-AF6E-5C47-BAB3-749E6B00B491}" type="datetimeFigureOut">
              <a:rPr lang="es-MX" smtClean="0"/>
              <a:t>22/08/22</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8702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6DAC3F06-AF6E-5C47-BAB3-749E6B00B491}" type="datetimeFigureOut">
              <a:rPr lang="es-MX" smtClean="0"/>
              <a:t>22/08/22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E946386-0FF2-8147-96D5-D398D3B79E4A}" type="slidenum">
              <a:rPr lang="es-MX" smtClean="0"/>
              <a:t>‹Nº›</a:t>
            </a:fld>
            <a:endParaRPr lang="es-MX"/>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356381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6DAC3F06-AF6E-5C47-BAB3-749E6B00B491}" type="datetimeFigureOut">
              <a:rPr lang="es-MX" smtClean="0"/>
              <a:t>22/08/22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153633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C3F06-AF6E-5C47-BAB3-749E6B00B491}" type="datetimeFigureOut">
              <a:rPr lang="es-MX" smtClean="0"/>
              <a:t>22/08/22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426330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9" name="Date Placeholder 8"/>
          <p:cNvSpPr>
            <a:spLocks noGrp="1"/>
          </p:cNvSpPr>
          <p:nvPr>
            <p:ph type="dt" sz="half" idx="10"/>
          </p:nvPr>
        </p:nvSpPr>
        <p:spPr/>
        <p:txBody>
          <a:bodyPr/>
          <a:lstStyle/>
          <a:p>
            <a:fld id="{6DAC3F06-AF6E-5C47-BAB3-749E6B00B491}" type="datetimeFigureOut">
              <a:rPr lang="es-MX" smtClean="0"/>
              <a:t>22/08/22</a:t>
            </a:fld>
            <a:endParaRPr lang="es-MX"/>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1" name="Slide Number Placeholder 10"/>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409044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AC3F06-AF6E-5C47-BAB3-749E6B00B491}" type="datetimeFigureOut">
              <a:rPr lang="es-MX" smtClean="0"/>
              <a:t>22/08/22</a:t>
            </a:fld>
            <a:endParaRPr lang="es-MX"/>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0" name="Slide Number Placeholder 9"/>
          <p:cNvSpPr>
            <a:spLocks noGrp="1"/>
          </p:cNvSpPr>
          <p:nvPr>
            <p:ph type="sldNum" sz="quarter" idx="12"/>
          </p:nvPr>
        </p:nvSpPr>
        <p:spPr/>
        <p:txBody>
          <a:bodyPr/>
          <a:lstStyle/>
          <a:p>
            <a:fld id="{AE946386-0FF2-8147-96D5-D398D3B79E4A}" type="slidenum">
              <a:rPr lang="es-MX" smtClean="0"/>
              <a:t>‹Nº›</a:t>
            </a:fld>
            <a:endParaRPr lang="es-MX"/>
          </a:p>
        </p:txBody>
      </p:sp>
    </p:spTree>
    <p:extLst>
      <p:ext uri="{BB962C8B-B14F-4D97-AF65-F5344CB8AC3E}">
        <p14:creationId xmlns:p14="http://schemas.microsoft.com/office/powerpoint/2010/main" val="129346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AC3F06-AF6E-5C47-BAB3-749E6B00B491}" type="datetimeFigureOut">
              <a:rPr lang="es-MX" smtClean="0"/>
              <a:t>22/08/22</a:t>
            </a:fld>
            <a:endParaRPr lang="es-MX"/>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MX"/>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E946386-0FF2-8147-96D5-D398D3B79E4A}" type="slidenum">
              <a:rPr lang="es-MX" smtClean="0"/>
              <a:t>‹Nº›</a:t>
            </a:fld>
            <a:endParaRPr lang="es-MX"/>
          </a:p>
        </p:txBody>
      </p:sp>
    </p:spTree>
    <p:extLst>
      <p:ext uri="{BB962C8B-B14F-4D97-AF65-F5344CB8AC3E}">
        <p14:creationId xmlns:p14="http://schemas.microsoft.com/office/powerpoint/2010/main" val="13020738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35A7339-5FBB-0539-6854-A65D197441E6}"/>
              </a:ext>
            </a:extLst>
          </p:cNvPr>
          <p:cNvPicPr>
            <a:picLocks noChangeAspect="1"/>
          </p:cNvPicPr>
          <p:nvPr/>
        </p:nvPicPr>
        <p:blipFill>
          <a:blip r:embed="rId2"/>
          <a:stretch>
            <a:fillRect/>
          </a:stretch>
        </p:blipFill>
        <p:spPr>
          <a:xfrm>
            <a:off x="-13854" y="0"/>
            <a:ext cx="12205854" cy="6858000"/>
          </a:xfrm>
          <a:prstGeom prst="rect">
            <a:avLst/>
          </a:prstGeom>
        </p:spPr>
      </p:pic>
      <p:sp>
        <p:nvSpPr>
          <p:cNvPr id="2" name="Título 1">
            <a:extLst>
              <a:ext uri="{FF2B5EF4-FFF2-40B4-BE49-F238E27FC236}">
                <a16:creationId xmlns:a16="http://schemas.microsoft.com/office/drawing/2014/main" id="{AD328859-B244-2A2D-6EC9-F952595E09B2}"/>
              </a:ext>
            </a:extLst>
          </p:cNvPr>
          <p:cNvSpPr>
            <a:spLocks noGrp="1"/>
          </p:cNvSpPr>
          <p:nvPr>
            <p:ph type="ctrTitle"/>
          </p:nvPr>
        </p:nvSpPr>
        <p:spPr>
          <a:xfrm>
            <a:off x="1600200" y="2041002"/>
            <a:ext cx="8991600" cy="1855521"/>
          </a:xfrm>
          <a:noFill/>
          <a:ln>
            <a:noFill/>
          </a:ln>
        </p:spPr>
        <p:style>
          <a:lnRef idx="0">
            <a:scrgbClr r="0" g="0" b="0"/>
          </a:lnRef>
          <a:fillRef idx="0">
            <a:scrgbClr r="0" g="0" b="0"/>
          </a:fillRef>
          <a:effectRef idx="0">
            <a:scrgbClr r="0" g="0" b="0"/>
          </a:effectRef>
          <a:fontRef idx="minor">
            <a:schemeClr val="dk1"/>
          </a:fontRef>
        </p:style>
        <p:txBody>
          <a:bodyPr>
            <a:normAutofit fontScale="90000"/>
          </a:bodyPr>
          <a:lstStyle/>
          <a:p>
            <a:r>
              <a:rPr lang="es-MX" sz="8000" b="1" dirty="0">
                <a:solidFill>
                  <a:schemeClr val="tx1"/>
                </a:solidFill>
              </a:rPr>
              <a:t>Ataques de tiburón </a:t>
            </a:r>
          </a:p>
        </p:txBody>
      </p:sp>
      <p:sp>
        <p:nvSpPr>
          <p:cNvPr id="3" name="Subtítulo 2">
            <a:extLst>
              <a:ext uri="{FF2B5EF4-FFF2-40B4-BE49-F238E27FC236}">
                <a16:creationId xmlns:a16="http://schemas.microsoft.com/office/drawing/2014/main" id="{2D3EA7D8-F238-C827-F323-5E37D2636CEF}"/>
              </a:ext>
            </a:extLst>
          </p:cNvPr>
          <p:cNvSpPr>
            <a:spLocks noGrp="1"/>
          </p:cNvSpPr>
          <p:nvPr>
            <p:ph type="subTitle" idx="1"/>
          </p:nvPr>
        </p:nvSpPr>
        <p:spPr/>
        <p:txBody>
          <a:bodyPr>
            <a:normAutofit/>
          </a:bodyPr>
          <a:lstStyle/>
          <a:p>
            <a:r>
              <a:rPr lang="es-MX" sz="3600" b="1" dirty="0">
                <a:solidFill>
                  <a:schemeClr val="tx1"/>
                </a:solidFill>
              </a:rPr>
              <a:t>2000-2018</a:t>
            </a:r>
          </a:p>
        </p:txBody>
      </p:sp>
    </p:spTree>
    <p:extLst>
      <p:ext uri="{BB962C8B-B14F-4D97-AF65-F5344CB8AC3E}">
        <p14:creationId xmlns:p14="http://schemas.microsoft.com/office/powerpoint/2010/main" val="96397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6FD01C-A064-437E-78C9-BB1EAD0449CB}"/>
              </a:ext>
            </a:extLst>
          </p:cNvPr>
          <p:cNvSpPr>
            <a:spLocks noGrp="1"/>
          </p:cNvSpPr>
          <p:nvPr>
            <p:ph idx="1"/>
          </p:nvPr>
        </p:nvSpPr>
        <p:spPr>
          <a:xfrm>
            <a:off x="571982" y="598708"/>
            <a:ext cx="10515600" cy="4351338"/>
          </a:xfrm>
        </p:spPr>
        <p:txBody>
          <a:bodyPr/>
          <a:lstStyle/>
          <a:p>
            <a:pPr>
              <a:buFontTx/>
              <a:buChar char="-"/>
            </a:pPr>
            <a:r>
              <a:rPr lang="es-MX" sz="2400" dirty="0"/>
              <a:t>Estos datos son de los años 2000-2018.</a:t>
            </a:r>
          </a:p>
          <a:p>
            <a:pPr>
              <a:buFontTx/>
              <a:buChar char="-"/>
            </a:pPr>
            <a:r>
              <a:rPr lang="es-MX" sz="2400" dirty="0"/>
              <a:t>Todos los gráficos son comparativos en porcentaje ya que muchos valores nulos fueron eliminados. Por ese motivo no sería muy acertado comparar variables con el numero total de ataques ya que el número de ataques no es muy preciso.</a:t>
            </a:r>
          </a:p>
          <a:p>
            <a:pPr>
              <a:buFontTx/>
              <a:buChar char="-"/>
            </a:pPr>
            <a:r>
              <a:rPr lang="es-MX" sz="2400" dirty="0"/>
              <a:t>En total hay 1515 valores. Los porcentajes en los gráficos son sobre ese total.</a:t>
            </a:r>
          </a:p>
        </p:txBody>
      </p:sp>
    </p:spTree>
    <p:extLst>
      <p:ext uri="{BB962C8B-B14F-4D97-AF65-F5344CB8AC3E}">
        <p14:creationId xmlns:p14="http://schemas.microsoft.com/office/powerpoint/2010/main" val="70924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D804E522-EBA7-0F49-8302-94F09B7C2FB7}"/>
              </a:ext>
            </a:extLst>
          </p:cNvPr>
          <p:cNvPicPr>
            <a:picLocks noGrp="1" noChangeAspect="1"/>
          </p:cNvPicPr>
          <p:nvPr>
            <p:ph idx="1"/>
          </p:nvPr>
        </p:nvPicPr>
        <p:blipFill>
          <a:blip r:embed="rId2"/>
          <a:stretch>
            <a:fillRect/>
          </a:stretch>
        </p:blipFill>
        <p:spPr>
          <a:xfrm>
            <a:off x="2720050" y="465001"/>
            <a:ext cx="6325979" cy="6416094"/>
          </a:xfrm>
        </p:spPr>
      </p:pic>
    </p:spTree>
    <p:extLst>
      <p:ext uri="{BB962C8B-B14F-4D97-AF65-F5344CB8AC3E}">
        <p14:creationId xmlns:p14="http://schemas.microsoft.com/office/powerpoint/2010/main" val="394037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A953A39-5C34-A87F-AC5F-E81A8EC8E268}"/>
              </a:ext>
            </a:extLst>
          </p:cNvPr>
          <p:cNvPicPr>
            <a:picLocks noChangeAspect="1"/>
          </p:cNvPicPr>
          <p:nvPr/>
        </p:nvPicPr>
        <p:blipFill>
          <a:blip r:embed="rId2"/>
          <a:stretch>
            <a:fillRect/>
          </a:stretch>
        </p:blipFill>
        <p:spPr>
          <a:xfrm>
            <a:off x="2670721" y="314064"/>
            <a:ext cx="6850558" cy="6774440"/>
          </a:xfrm>
          <a:prstGeom prst="rect">
            <a:avLst/>
          </a:prstGeom>
        </p:spPr>
      </p:pic>
    </p:spTree>
    <p:extLst>
      <p:ext uri="{BB962C8B-B14F-4D97-AF65-F5344CB8AC3E}">
        <p14:creationId xmlns:p14="http://schemas.microsoft.com/office/powerpoint/2010/main" val="47113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BC945D8-1F99-D9CF-62B9-E5C63DB6DA09}"/>
              </a:ext>
            </a:extLst>
          </p:cNvPr>
          <p:cNvPicPr>
            <a:picLocks noChangeAspect="1"/>
          </p:cNvPicPr>
          <p:nvPr/>
        </p:nvPicPr>
        <p:blipFill>
          <a:blip r:embed="rId2"/>
          <a:stretch>
            <a:fillRect/>
          </a:stretch>
        </p:blipFill>
        <p:spPr>
          <a:xfrm>
            <a:off x="2569579" y="87001"/>
            <a:ext cx="6742221" cy="6683998"/>
          </a:xfrm>
          <a:prstGeom prst="rect">
            <a:avLst/>
          </a:prstGeom>
        </p:spPr>
      </p:pic>
    </p:spTree>
    <p:extLst>
      <p:ext uri="{BB962C8B-B14F-4D97-AF65-F5344CB8AC3E}">
        <p14:creationId xmlns:p14="http://schemas.microsoft.com/office/powerpoint/2010/main" val="372782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B0B3357-BCCC-19A7-3589-40F16EA39567}"/>
              </a:ext>
            </a:extLst>
          </p:cNvPr>
          <p:cNvPicPr>
            <a:picLocks noChangeAspect="1"/>
          </p:cNvPicPr>
          <p:nvPr/>
        </p:nvPicPr>
        <p:blipFill>
          <a:blip r:embed="rId2"/>
          <a:stretch>
            <a:fillRect/>
          </a:stretch>
        </p:blipFill>
        <p:spPr>
          <a:xfrm>
            <a:off x="2084614" y="132443"/>
            <a:ext cx="7445034" cy="6593114"/>
          </a:xfrm>
          <a:prstGeom prst="rect">
            <a:avLst/>
          </a:prstGeom>
        </p:spPr>
      </p:pic>
    </p:spTree>
    <p:extLst>
      <p:ext uri="{BB962C8B-B14F-4D97-AF65-F5344CB8AC3E}">
        <p14:creationId xmlns:p14="http://schemas.microsoft.com/office/powerpoint/2010/main" val="124777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F15B4DE0-A76C-E036-2599-FFF4AB4E1F1C}"/>
              </a:ext>
            </a:extLst>
          </p:cNvPr>
          <p:cNvPicPr>
            <a:picLocks noGrp="1" noChangeAspect="1"/>
          </p:cNvPicPr>
          <p:nvPr>
            <p:ph idx="1"/>
          </p:nvPr>
        </p:nvPicPr>
        <p:blipFill>
          <a:blip r:embed="rId2"/>
          <a:stretch>
            <a:fillRect/>
          </a:stretch>
        </p:blipFill>
        <p:spPr>
          <a:xfrm>
            <a:off x="2408104" y="366765"/>
            <a:ext cx="7375791" cy="6491235"/>
          </a:xfrm>
        </p:spPr>
      </p:pic>
    </p:spTree>
    <p:extLst>
      <p:ext uri="{BB962C8B-B14F-4D97-AF65-F5344CB8AC3E}">
        <p14:creationId xmlns:p14="http://schemas.microsoft.com/office/powerpoint/2010/main" val="1655925671"/>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{BA82D823-9164-F74D-B2FE-2D42CEB9E5BC}tf10001120</Template>
  <TotalTime>12</TotalTime>
  <Words>69</Words>
  <Application>Microsoft Macintosh PowerPoint</Application>
  <PresentationFormat>Panorámica</PresentationFormat>
  <Paragraphs>5</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Gill Sans MT</vt:lpstr>
      <vt:lpstr>Paquete</vt:lpstr>
      <vt:lpstr>Ataques de tiburón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Ataques de tiburón </dc:title>
  <dc:creator>Alonso Herrera</dc:creator>
  <cp:lastModifiedBy>Alonso Herrera</cp:lastModifiedBy>
  <cp:revision>1</cp:revision>
  <dcterms:created xsi:type="dcterms:W3CDTF">2022-08-22T15:55:50Z</dcterms:created>
  <dcterms:modified xsi:type="dcterms:W3CDTF">2022-08-22T16:07:52Z</dcterms:modified>
</cp:coreProperties>
</file>