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8"/>
  </p:notesMasterIdLst>
  <p:handoutMasterIdLst>
    <p:handoutMasterId r:id="rId9"/>
  </p:handoutMasterIdLst>
  <p:sldIdLst>
    <p:sldId id="347" r:id="rId5"/>
    <p:sldId id="353" r:id="rId6"/>
    <p:sldId id="354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Meeting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B6D-CB7D-810A-381C-8948A7C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dispersion and dispersion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43000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AlGaAs</a:t>
                </a:r>
                <a:r>
                  <a:rPr lang="en-US" dirty="0"/>
                  <a:t> has strong material dispersion. Indeed, at the fundamental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=3.2837, </m:t>
                    </m:r>
                  </m:oMath>
                </a14:m>
                <a:r>
                  <a:rPr lang="en-US" dirty="0"/>
                  <a:t>and at the 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=3.5067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decided to ignore material dispersion when computing the dispersion diagram, and to obtain 2: one around the fundamental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and one around the SH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TE modes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430000" cy="1244828"/>
              </a:xfrm>
              <a:prstGeom prst="rect">
                <a:avLst/>
              </a:prstGeom>
              <a:blipFill>
                <a:blip r:embed="rId2"/>
                <a:stretch>
                  <a:fillRect l="-320" t="-196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CAAA-12A6-4A98-35AC-EE50976D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DBE resonance frequencies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3B016-749D-1174-4569-993BF72A6A5F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35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S-parameters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3B016-749D-1174-4569-993BF72A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353800" cy="646331"/>
              </a:xfrm>
              <a:prstGeom prst="rect">
                <a:avLst/>
              </a:prstGeom>
              <a:blipFill>
                <a:blip r:embed="rId2"/>
                <a:stretch>
                  <a:fillRect l="-37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18515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71668</TotalTime>
  <Words>91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Cambria Math</vt:lpstr>
      <vt:lpstr>Arial</vt:lpstr>
      <vt:lpstr>Calibri</vt:lpstr>
      <vt:lpstr>Capolino_Title_Theme</vt:lpstr>
      <vt:lpstr>1_Capolino_Title_Theme</vt:lpstr>
      <vt:lpstr>Diseño personalizado</vt:lpstr>
      <vt:lpstr>Capolino_Slides_Theme</vt:lpstr>
      <vt:lpstr>PowerPoint Presentation</vt:lpstr>
      <vt:lpstr>Material dispersion and dispersion diagram</vt:lpstr>
      <vt:lpstr>Finding DBE resonance frequencies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1073</cp:revision>
  <dcterms:created xsi:type="dcterms:W3CDTF">2015-11-16T15:02:53Z</dcterms:created>
  <dcterms:modified xsi:type="dcterms:W3CDTF">2024-09-19T23:40:10Z</dcterms:modified>
</cp:coreProperties>
</file>