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8"/>
  </p:notesMasterIdLst>
  <p:handoutMasterIdLst>
    <p:handoutMasterId r:id="rId9"/>
  </p:handoutMasterIdLst>
  <p:sldIdLst>
    <p:sldId id="351" r:id="rId5"/>
    <p:sldId id="352" r:id="rId6"/>
    <p:sldId id="353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C00000"/>
    <a:srgbClr val="ACBCFE"/>
    <a:srgbClr val="0C0288"/>
    <a:srgbClr val="0E039F"/>
    <a:srgbClr val="000066"/>
    <a:srgbClr val="0F45B1"/>
    <a:srgbClr val="0214BE"/>
    <a:srgbClr val="FF8B8B"/>
    <a:srgbClr val="B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laser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14B1-817D-B289-968C-30AEE7B8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gaps (pun intended) in the knowledge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1ED8-4651-DAC4-1F05-5361C03B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1325533"/>
            <a:ext cx="4999433" cy="388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8480D-388B-7A07-DC90-91EC5D356101}"/>
              </a:ext>
            </a:extLst>
          </p:cNvPr>
          <p:cNvSpPr/>
          <p:nvPr/>
        </p:nvSpPr>
        <p:spPr>
          <a:xfrm>
            <a:off x="948068" y="1676400"/>
            <a:ext cx="152400" cy="2971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1FC50-BD3F-0318-0314-62A57E31E93D}"/>
                  </a:ext>
                </a:extLst>
              </p:cNvPr>
              <p:cNvSpPr txBox="1"/>
              <p:nvPr/>
            </p:nvSpPr>
            <p:spPr>
              <a:xfrm>
                <a:off x="381000" y="5334000"/>
                <a:ext cx="1136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decay of the transfer function is associated to a band edge in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dispersion relation of the full waveguide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unit cells (including the auxiliary cell at the end)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1FC50-BD3F-0318-0314-62A57E31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34000"/>
                <a:ext cx="11368600" cy="646331"/>
              </a:xfrm>
              <a:prstGeom prst="rect">
                <a:avLst/>
              </a:prstGeom>
              <a:blipFill>
                <a:blip r:embed="rId3"/>
                <a:stretch>
                  <a:fillRect l="-4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980695C-ACE9-BF19-2607-36525D87C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102" y="706064"/>
            <a:ext cx="4148808" cy="3229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BA42FF-A812-1857-0F64-38302DAC6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831" y="1604736"/>
            <a:ext cx="2896004" cy="32294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A698F-1A93-F1E6-334E-4B68BDCE8711}"/>
              </a:ext>
            </a:extLst>
          </p:cNvPr>
          <p:cNvSpPr/>
          <p:nvPr/>
        </p:nvSpPr>
        <p:spPr>
          <a:xfrm rot="5400000">
            <a:off x="6772839" y="2876564"/>
            <a:ext cx="228600" cy="2117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DF530-E13F-7B7D-F948-FA448D516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779" y="3878031"/>
            <a:ext cx="3665816" cy="26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09FC-FFA1-7596-2AE1-0B777D3A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460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65456</TotalTime>
  <Words>58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Times New Roman</vt:lpstr>
      <vt:lpstr>Calibri</vt:lpstr>
      <vt:lpstr>Cambria Math</vt:lpstr>
      <vt:lpstr>Capolino_Title_Theme</vt:lpstr>
      <vt:lpstr>1_Capolino_Title_Theme</vt:lpstr>
      <vt:lpstr>Diseño personalizado</vt:lpstr>
      <vt:lpstr>Capolino_Slides_Theme</vt:lpstr>
      <vt:lpstr>PowerPoint Presentation</vt:lpstr>
      <vt:lpstr>Explaining gaps (pun intended) in the knowledge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1002</cp:revision>
  <dcterms:created xsi:type="dcterms:W3CDTF">2015-11-16T15:02:53Z</dcterms:created>
  <dcterms:modified xsi:type="dcterms:W3CDTF">2022-12-15T20:37:13Z</dcterms:modified>
</cp:coreProperties>
</file>