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7" r:id="rId2"/>
    <p:sldId id="348" r:id="rId3"/>
    <p:sldId id="349" r:id="rId4"/>
    <p:sldId id="350" r:id="rId5"/>
    <p:sldId id="352" r:id="rId6"/>
    <p:sldId id="351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100"/>
    <a:srgbClr val="FF5D5D"/>
    <a:srgbClr val="62D162"/>
    <a:srgbClr val="ACBCFE"/>
    <a:srgbClr val="0C0288"/>
    <a:srgbClr val="0E039F"/>
    <a:srgbClr val="000066"/>
    <a:srgbClr val="0F45B1"/>
    <a:srgbClr val="02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3557" autoAdjust="0"/>
  </p:normalViewPr>
  <p:slideViewPr>
    <p:cSldViewPr>
      <p:cViewPr varScale="1">
        <p:scale>
          <a:sx n="64" d="100"/>
          <a:sy n="64" d="100"/>
        </p:scale>
        <p:origin x="86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40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395054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Is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it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really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an</a:t>
            </a:r>
            <a:r>
              <a:rPr lang="es-ES" sz="3000" b="1" dirty="0">
                <a:solidFill>
                  <a:srgbClr val="DE0000"/>
                </a:solidFill>
              </a:rPr>
              <a:t> SIP?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692F-9886-37FC-88F9-76E67ADC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0F4C0-FFDB-8F51-E77C-161A7CE0F71D}"/>
              </a:ext>
            </a:extLst>
          </p:cNvPr>
          <p:cNvSpPr txBox="1"/>
          <p:nvPr/>
        </p:nvSpPr>
        <p:spPr>
          <a:xfrm>
            <a:off x="304800" y="838200"/>
            <a:ext cx="1127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mode coalescence with different meshes to see whether the “SIP” we saw was due to mesh asymmetry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using 3 meshes: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Finest</a:t>
            </a:r>
          </a:p>
        </p:txBody>
      </p:sp>
    </p:spTree>
    <p:extLst>
      <p:ext uri="{BB962C8B-B14F-4D97-AF65-F5344CB8AC3E}">
        <p14:creationId xmlns:p14="http://schemas.microsoft.com/office/powerpoint/2010/main" val="20455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EDE421-5A83-2135-E6FD-234199F6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43" y="386841"/>
            <a:ext cx="3391486" cy="2534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348BF-529F-E639-1781-0D25B2F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mesh: Mode 3 and Mode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59966-EAE5-AB46-8E8A-AB4B1ADD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5" y="680273"/>
            <a:ext cx="2470859" cy="1854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2ECCB-E425-7E9C-8375-EEA2057A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661" y="861940"/>
            <a:ext cx="3645087" cy="997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304252-DFAA-A490-E46B-6C909CBE73FD}"/>
              </a:ext>
            </a:extLst>
          </p:cNvPr>
          <p:cNvSpPr txBox="1"/>
          <p:nvPr/>
        </p:nvSpPr>
        <p:spPr>
          <a:xfrm>
            <a:off x="219158" y="6134100"/>
            <a:ext cx="38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Before Coalescence = 149.85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EA7EB-789C-C06F-FAA7-5F943912B944}"/>
              </a:ext>
            </a:extLst>
          </p:cNvPr>
          <p:cNvSpPr txBox="1"/>
          <p:nvPr/>
        </p:nvSpPr>
        <p:spPr>
          <a:xfrm>
            <a:off x="4267200" y="61341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@ Coalescence = 149.9196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59C775-2FAA-ED59-DFD0-548256459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054" y="3171303"/>
            <a:ext cx="3143891" cy="136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24199C-FE3A-2536-957F-3F5835AC276B}"/>
              </a:ext>
            </a:extLst>
          </p:cNvPr>
          <p:cNvSpPr txBox="1"/>
          <p:nvPr/>
        </p:nvSpPr>
        <p:spPr>
          <a:xfrm>
            <a:off x="8153400" y="6134100"/>
            <a:ext cx="346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After Coalescence = 150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103903-0978-2DFF-710E-0FBCBCC15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287" y="4596991"/>
            <a:ext cx="3329426" cy="136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5BFA57-D98E-3C6D-EA13-C5F9B4AB9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073" y="2698260"/>
            <a:ext cx="3200564" cy="1854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C854D0-8DD9-DEDE-06FD-28A5DE5E3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715" y="4716247"/>
            <a:ext cx="3556183" cy="12319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D900AB-7675-9FAD-A6D1-1601A039C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2998" y="2654260"/>
            <a:ext cx="3384724" cy="1549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80BB58-51F9-25A3-2C73-506160866E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0661" y="4252027"/>
            <a:ext cx="2889398" cy="18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48BF-529F-E639-1781-0D25B2F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Finer mesh : Mode 3 and Mode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4252-DFAA-A490-E46B-6C909CBE73FD}"/>
              </a:ext>
            </a:extLst>
          </p:cNvPr>
          <p:cNvSpPr txBox="1"/>
          <p:nvPr/>
        </p:nvSpPr>
        <p:spPr>
          <a:xfrm>
            <a:off x="219158" y="6134100"/>
            <a:ext cx="402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Before Coalescence = 149.9296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EA7EB-789C-C06F-FAA7-5F943912B944}"/>
              </a:ext>
            </a:extLst>
          </p:cNvPr>
          <p:cNvSpPr txBox="1"/>
          <p:nvPr/>
        </p:nvSpPr>
        <p:spPr>
          <a:xfrm>
            <a:off x="4267200" y="61341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@ Coalescence = 149.9196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4199C-FE3A-2536-957F-3F5835AC276B}"/>
              </a:ext>
            </a:extLst>
          </p:cNvPr>
          <p:cNvSpPr txBox="1"/>
          <p:nvPr/>
        </p:nvSpPr>
        <p:spPr>
          <a:xfrm>
            <a:off x="8153400" y="6134100"/>
            <a:ext cx="381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After Coalescence = 149.935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A9C2D-56C3-9EAB-870C-EA9F8028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8" y="733523"/>
            <a:ext cx="2657903" cy="2014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DF809-EEFD-CB6F-F35E-6BBC1BFC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896" y="1470308"/>
            <a:ext cx="3683189" cy="1016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31A7E6-AE62-0936-0680-693E67F9CB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310"/>
          <a:stretch/>
        </p:blipFill>
        <p:spPr>
          <a:xfrm>
            <a:off x="3962400" y="74544"/>
            <a:ext cx="4026107" cy="25193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D1FE98-CD7E-B104-0283-BDE3FEE5B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36" y="2859056"/>
            <a:ext cx="3156112" cy="16701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720DF6-F3CD-66E9-F558-BF06E992B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760924"/>
            <a:ext cx="3441877" cy="11621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00A449-58A4-2DBE-A505-215B4E383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757" y="4348450"/>
            <a:ext cx="2832246" cy="16574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4EFC25-1811-F02A-9F4C-8272B3F9B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6793" y="2935175"/>
            <a:ext cx="2933851" cy="114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B54E6-F0BE-469F-1C62-EC2BE72773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4294" y="2902884"/>
            <a:ext cx="3143412" cy="1378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F073CA-0658-B481-E821-FCCF31011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294" y="4437188"/>
            <a:ext cx="3118010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4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48BF-529F-E639-1781-0D25B2F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Finest mesh : Mode 3 and Mode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04252-DFAA-A490-E46B-6C909CBE73FD}"/>
              </a:ext>
            </a:extLst>
          </p:cNvPr>
          <p:cNvSpPr txBox="1"/>
          <p:nvPr/>
        </p:nvSpPr>
        <p:spPr>
          <a:xfrm>
            <a:off x="219158" y="6134100"/>
            <a:ext cx="38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Before Coalescence = 149.85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EA7EB-789C-C06F-FAA7-5F943912B944}"/>
              </a:ext>
            </a:extLst>
          </p:cNvPr>
          <p:cNvSpPr txBox="1"/>
          <p:nvPr/>
        </p:nvSpPr>
        <p:spPr>
          <a:xfrm>
            <a:off x="4267200" y="61341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@ Coalescence = 149.9196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4199C-FE3A-2536-957F-3F5835AC276B}"/>
              </a:ext>
            </a:extLst>
          </p:cNvPr>
          <p:cNvSpPr txBox="1"/>
          <p:nvPr/>
        </p:nvSpPr>
        <p:spPr>
          <a:xfrm>
            <a:off x="8153400" y="6134100"/>
            <a:ext cx="381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After Coalescence = 149.935</a:t>
            </a:r>
          </a:p>
        </p:txBody>
      </p:sp>
    </p:spTree>
    <p:extLst>
      <p:ext uri="{BB962C8B-B14F-4D97-AF65-F5344CB8AC3E}">
        <p14:creationId xmlns:p14="http://schemas.microsoft.com/office/powerpoint/2010/main" val="223126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EDE421-5A83-2135-E6FD-234199F6B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43" y="386841"/>
            <a:ext cx="3391486" cy="2534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7348BF-529F-E639-1781-0D25B2F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 mesh: Mode 2 and Mode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59966-EAE5-AB46-8E8A-AB4B1ADD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5" y="680273"/>
            <a:ext cx="2470859" cy="1854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2ECCB-E425-7E9C-8375-EEA2057A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661" y="861940"/>
            <a:ext cx="3645087" cy="997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304252-DFAA-A490-E46B-6C909CBE73FD}"/>
              </a:ext>
            </a:extLst>
          </p:cNvPr>
          <p:cNvSpPr txBox="1"/>
          <p:nvPr/>
        </p:nvSpPr>
        <p:spPr>
          <a:xfrm>
            <a:off x="219158" y="6134100"/>
            <a:ext cx="381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Before Coalescence = 149.925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EA7EB-789C-C06F-FAA7-5F943912B944}"/>
              </a:ext>
            </a:extLst>
          </p:cNvPr>
          <p:cNvSpPr txBox="1"/>
          <p:nvPr/>
        </p:nvSpPr>
        <p:spPr>
          <a:xfrm>
            <a:off x="4267200" y="61341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@ Coalescence = 149.935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4199C-FE3A-2536-957F-3F5835AC276B}"/>
              </a:ext>
            </a:extLst>
          </p:cNvPr>
          <p:cNvSpPr txBox="1"/>
          <p:nvPr/>
        </p:nvSpPr>
        <p:spPr>
          <a:xfrm>
            <a:off x="8153400" y="61341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Phase_Z</a:t>
            </a:r>
            <a:r>
              <a:rPr lang="en-US" dirty="0"/>
              <a:t> After Coalescence = 149.945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5E27E-008F-142B-60AA-DB27AC7B1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54" y="3276600"/>
            <a:ext cx="2908449" cy="1263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64A71-1E97-FD2D-A582-07FDB379F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25" y="4669540"/>
            <a:ext cx="3029106" cy="1225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2C7491-2FD3-49E3-D313-3DEC96D80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103" y="5907310"/>
            <a:ext cx="346148" cy="2341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F145B7-1091-AA2E-145A-19DAE92DC0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3375029"/>
            <a:ext cx="2895749" cy="10668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B63C42-115C-1174-93C3-5D9C1A0F84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2771" y="4540315"/>
            <a:ext cx="3041806" cy="12319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44B50B-FEAC-97E1-EDA7-8F7D43BB48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3834" y="5864166"/>
            <a:ext cx="495797" cy="2699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EE009B-FC66-63B8-8829-9ECAB611B5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4200" y="3013061"/>
            <a:ext cx="2908449" cy="14288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762E1AE-93C8-C71B-3460-BECD628247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5979" y="4537553"/>
            <a:ext cx="3041806" cy="12446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3D67C8-D5AD-15FB-58A2-BEEC4B4AAC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9022" y="5889411"/>
            <a:ext cx="487833" cy="2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3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78953</TotalTime>
  <Words>172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Calibri</vt:lpstr>
      <vt:lpstr>Office Theme</vt:lpstr>
      <vt:lpstr>PowerPoint Presentation</vt:lpstr>
      <vt:lpstr>Mesh comparison</vt:lpstr>
      <vt:lpstr>Coarse mesh: Mode 3 and Mode 4</vt:lpstr>
      <vt:lpstr>Finer mesh : Mode 3 and Mode 4</vt:lpstr>
      <vt:lpstr>Finest mesh : Mode 3 and Mode 4</vt:lpstr>
      <vt:lpstr>Coarse mesh: Mode 2 and Mode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1013</cp:revision>
  <dcterms:created xsi:type="dcterms:W3CDTF">2015-11-16T15:02:53Z</dcterms:created>
  <dcterms:modified xsi:type="dcterms:W3CDTF">2023-12-14T18:55:49Z</dcterms:modified>
</cp:coreProperties>
</file>