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7" r:id="rId2"/>
    <p:sldId id="348" r:id="rId3"/>
    <p:sldId id="349" r:id="rId4"/>
    <p:sldId id="350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100"/>
    <a:srgbClr val="FF5D5D"/>
    <a:srgbClr val="62D162"/>
    <a:srgbClr val="ACBCFE"/>
    <a:srgbClr val="0C0288"/>
    <a:srgbClr val="0E039F"/>
    <a:srgbClr val="000066"/>
    <a:srgbClr val="0F45B1"/>
    <a:srgbClr val="02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3557" autoAdjust="0"/>
  </p:normalViewPr>
  <p:slideViewPr>
    <p:cSldViewPr>
      <p:cViewPr varScale="1">
        <p:scale>
          <a:sx n="64" d="100"/>
          <a:sy n="64" d="100"/>
        </p:scale>
        <p:origin x="8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40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12/20/2023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395054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SIP in CW – SIP </a:t>
            </a:r>
            <a:r>
              <a:rPr lang="es-ES" sz="3000" b="1" dirty="0" err="1">
                <a:solidFill>
                  <a:srgbClr val="DE0000"/>
                </a:solidFill>
              </a:rPr>
              <a:t>Search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B84C-8432-5F48-7FD0-3C90D4F6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9601200" cy="411133"/>
          </a:xfrm>
        </p:spPr>
        <p:txBody>
          <a:bodyPr/>
          <a:lstStyle/>
          <a:p>
            <a:r>
              <a:rPr lang="en-US" dirty="0"/>
              <a:t>Some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0E404-C6A7-33B6-6D5E-5C0CE92B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7" y="2653163"/>
            <a:ext cx="11317279" cy="4191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7C592-F9B6-7B77-1FC9-BB9B7F792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16967"/>
            <a:ext cx="4191585" cy="1276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05875E-355D-E1FC-E087-87FA74345AE8}"/>
              </a:ext>
            </a:extLst>
          </p:cNvPr>
          <p:cNvSpPr txBox="1"/>
          <p:nvPr/>
        </p:nvSpPr>
        <p:spPr>
          <a:xfrm>
            <a:off x="2153478" y="1623942"/>
            <a:ext cx="1371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1000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3ECA67-CC96-D733-06BC-BFE4C4E65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1274747"/>
            <a:ext cx="2285503" cy="15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6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48AA-A2FC-ECA9-AE16-CF760B77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larger </a:t>
            </a:r>
            <a:r>
              <a:rPr lang="en-US" dirty="0" err="1"/>
              <a:t>teethWidth</a:t>
            </a:r>
            <a:r>
              <a:rPr lang="en-US" dirty="0"/>
              <a:t>, smaller </a:t>
            </a:r>
            <a:r>
              <a:rPr lang="en-US" dirty="0" err="1"/>
              <a:t>owgWidth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AEF4B-C68F-25DF-6385-40E074562C52}"/>
              </a:ext>
            </a:extLst>
          </p:cNvPr>
          <p:cNvSpPr txBox="1"/>
          <p:nvPr/>
        </p:nvSpPr>
        <p:spPr>
          <a:xfrm>
            <a:off x="304800" y="83820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found that there are 4 horizontally polarized modes if </a:t>
            </a:r>
            <a:r>
              <a:rPr lang="en-US" dirty="0" err="1"/>
              <a:t>teethWidth</a:t>
            </a:r>
            <a:r>
              <a:rPr lang="en-US" dirty="0"/>
              <a:t> + </a:t>
            </a:r>
            <a:r>
              <a:rPr lang="en-US" dirty="0" err="1"/>
              <a:t>owgWidth</a:t>
            </a:r>
            <a:r>
              <a:rPr lang="en-US" dirty="0"/>
              <a:t> &gt;= 1150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4549C-6D5F-076D-4CBA-8A253E0387F4}"/>
              </a:ext>
            </a:extLst>
          </p:cNvPr>
          <p:cNvSpPr txBox="1"/>
          <p:nvPr/>
        </p:nvSpPr>
        <p:spPr>
          <a:xfrm>
            <a:off x="304800" y="1217471"/>
            <a:ext cx="4343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1000; </a:t>
            </a:r>
            <a:r>
              <a:rPr lang="en-US" dirty="0" err="1"/>
              <a:t>teethWidth</a:t>
            </a:r>
            <a:r>
              <a:rPr lang="en-US" dirty="0"/>
              <a:t> = 200;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1000; </a:t>
            </a:r>
            <a:r>
              <a:rPr lang="en-US" dirty="0" err="1"/>
              <a:t>teethWidth</a:t>
            </a:r>
            <a:r>
              <a:rPr lang="en-US" dirty="0"/>
              <a:t> = 150;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1050; </a:t>
            </a:r>
            <a:r>
              <a:rPr lang="en-US" dirty="0" err="1"/>
              <a:t>teethWidth</a:t>
            </a:r>
            <a:r>
              <a:rPr lang="en-US" dirty="0"/>
              <a:t> = 100;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1100; </a:t>
            </a:r>
            <a:r>
              <a:rPr lang="en-US" dirty="0" err="1"/>
              <a:t>teethWidth</a:t>
            </a:r>
            <a:r>
              <a:rPr lang="en-US" dirty="0"/>
              <a:t> = 50;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950; </a:t>
            </a:r>
            <a:r>
              <a:rPr lang="en-US" dirty="0" err="1"/>
              <a:t>teethWidth</a:t>
            </a:r>
            <a:r>
              <a:rPr lang="en-US" dirty="0"/>
              <a:t> = 300;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850; </a:t>
            </a:r>
            <a:r>
              <a:rPr lang="en-US" dirty="0" err="1"/>
              <a:t>teethWidth</a:t>
            </a:r>
            <a:r>
              <a:rPr lang="en-US" dirty="0"/>
              <a:t> = 200;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650; </a:t>
            </a:r>
            <a:r>
              <a:rPr lang="en-US" dirty="0" err="1"/>
              <a:t>teethWidth</a:t>
            </a:r>
            <a:r>
              <a:rPr lang="en-US" dirty="0"/>
              <a:t> = 500;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450; </a:t>
            </a:r>
            <a:r>
              <a:rPr lang="en-US" dirty="0" err="1"/>
              <a:t>teethWidth</a:t>
            </a:r>
            <a:r>
              <a:rPr lang="en-US" dirty="0"/>
              <a:t> = 700;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250; </a:t>
            </a:r>
            <a:r>
              <a:rPr lang="en-US" dirty="0" err="1"/>
              <a:t>teethWidth</a:t>
            </a:r>
            <a:r>
              <a:rPr lang="en-US" dirty="0"/>
              <a:t> = 900;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150; </a:t>
            </a:r>
            <a:r>
              <a:rPr lang="en-US" dirty="0" err="1"/>
              <a:t>teethWidth</a:t>
            </a:r>
            <a:r>
              <a:rPr lang="en-US" dirty="0"/>
              <a:t> = 1000; Yes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0; </a:t>
            </a:r>
            <a:r>
              <a:rPr lang="en-US" dirty="0" err="1"/>
              <a:t>teethWidth</a:t>
            </a:r>
            <a:r>
              <a:rPr lang="en-US" dirty="0"/>
              <a:t> = 1150; Yes!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1150; </a:t>
            </a:r>
            <a:r>
              <a:rPr lang="en-US" dirty="0" err="1"/>
              <a:t>teethWidth</a:t>
            </a:r>
            <a:r>
              <a:rPr lang="en-US" dirty="0"/>
              <a:t> = 0; Yes!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1000; </a:t>
            </a:r>
            <a:r>
              <a:rPr lang="en-US" dirty="0" err="1"/>
              <a:t>teethWidth</a:t>
            </a:r>
            <a:r>
              <a:rPr lang="en-US" dirty="0"/>
              <a:t> = 100; No</a:t>
            </a:r>
          </a:p>
          <a:p>
            <a:r>
              <a:rPr lang="en-US" dirty="0"/>
              <a:t>- </a:t>
            </a:r>
            <a:r>
              <a:rPr lang="en-US" dirty="0" err="1"/>
              <a:t>owgWidth</a:t>
            </a:r>
            <a:r>
              <a:rPr lang="en-US" dirty="0"/>
              <a:t> = 1050; </a:t>
            </a:r>
            <a:r>
              <a:rPr lang="en-US" dirty="0" err="1"/>
              <a:t>teethWidth</a:t>
            </a:r>
            <a:r>
              <a:rPr lang="en-US" dirty="0"/>
              <a:t> = 50; 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2A8D4-E27A-8EAE-1266-E67A8A36AD8B}"/>
              </a:ext>
            </a:extLst>
          </p:cNvPr>
          <p:cNvSpPr txBox="1"/>
          <p:nvPr/>
        </p:nvSpPr>
        <p:spPr>
          <a:xfrm>
            <a:off x="311426" y="5835134"/>
            <a:ext cx="1013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start plotting with </a:t>
            </a:r>
            <a:r>
              <a:rPr lang="en-US" dirty="0" err="1"/>
              <a:t>teethWidth</a:t>
            </a:r>
            <a:r>
              <a:rPr lang="en-US" dirty="0"/>
              <a:t> = 1150/2, </a:t>
            </a:r>
            <a:r>
              <a:rPr lang="en-US" dirty="0" err="1"/>
              <a:t>owgWidth</a:t>
            </a:r>
            <a:r>
              <a:rPr lang="en-US" dirty="0"/>
              <a:t> = 1150 – </a:t>
            </a:r>
            <a:r>
              <a:rPr lang="en-US" dirty="0" err="1"/>
              <a:t>teethWidth</a:t>
            </a:r>
            <a:r>
              <a:rPr lang="en-US" dirty="0"/>
              <a:t> (with the PMC)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03172-4BBD-D00F-BAC4-719822AF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14600"/>
            <a:ext cx="7103094" cy="11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6DA3-BF7D-236C-211F-08B2819D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mode coalescence?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81AE4-684C-050B-623A-6645BCB9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42730"/>
            <a:ext cx="10623570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7F7DB1-9C5D-0D0F-8DF3-CC07061BFEDE}"/>
              </a:ext>
            </a:extLst>
          </p:cNvPr>
          <p:cNvSpPr txBox="1"/>
          <p:nvPr/>
        </p:nvSpPr>
        <p:spPr>
          <a:xfrm>
            <a:off x="457200" y="4191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Max: </a:t>
            </a:r>
            <a:r>
              <a:rPr lang="en-US" dirty="0" err="1"/>
              <a:t>Phase_Z</a:t>
            </a:r>
            <a:r>
              <a:rPr lang="en-US" dirty="0"/>
              <a:t>=160.625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5E3CD-6D7F-B3FF-6577-9B51B93A8F85}"/>
              </a:ext>
            </a:extLst>
          </p:cNvPr>
          <p:cNvSpPr txBox="1"/>
          <p:nvPr/>
        </p:nvSpPr>
        <p:spPr>
          <a:xfrm>
            <a:off x="457200" y="516073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Min:</a:t>
            </a:r>
          </a:p>
          <a:p>
            <a:r>
              <a:rPr lang="en-US" dirty="0" err="1"/>
              <a:t>Phase_Z</a:t>
            </a:r>
            <a:r>
              <a:rPr lang="en-US" dirty="0"/>
              <a:t>=167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7B9A1-A922-AC68-3AE4-7B4B3562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52164"/>
            <a:ext cx="3715268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8CAE51-6C3A-DC78-A10D-5D06DCA88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068" y="4131800"/>
            <a:ext cx="3734321" cy="704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A5ACB5-4A61-8BF0-D11D-1DC332BA48C1}"/>
              </a:ext>
            </a:extLst>
          </p:cNvPr>
          <p:cNvSpPr txBox="1"/>
          <p:nvPr/>
        </p:nvSpPr>
        <p:spPr>
          <a:xfrm>
            <a:off x="3886200" y="35887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F35FE-10AB-C381-A02B-33D044E0E33E}"/>
              </a:ext>
            </a:extLst>
          </p:cNvPr>
          <p:cNvSpPr txBox="1"/>
          <p:nvPr/>
        </p:nvSpPr>
        <p:spPr>
          <a:xfrm>
            <a:off x="7848600" y="358875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1DB33C-2ACF-A4A6-6BE6-3C405F9E7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657" y="5105039"/>
            <a:ext cx="3781953" cy="733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799D95-E7EB-C8AA-A6E6-F2C0902B6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067" y="5089694"/>
            <a:ext cx="3820058" cy="724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628F71-5E94-6276-7DBB-EF634054C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960027"/>
            <a:ext cx="1600200" cy="11328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6A9F3E-0943-ABF1-E95D-3280B29DD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2876" y="999397"/>
            <a:ext cx="2991323" cy="13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7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80336</TotalTime>
  <Words>233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Some runs</vt:lpstr>
      <vt:lpstr>Let’s try larger teethWidth, smaller owgWidth</vt:lpstr>
      <vt:lpstr>How is the mode coalescence?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1017</cp:revision>
  <dcterms:created xsi:type="dcterms:W3CDTF">2015-11-16T15:02:53Z</dcterms:created>
  <dcterms:modified xsi:type="dcterms:W3CDTF">2023-12-20T16:04:49Z</dcterms:modified>
</cp:coreProperties>
</file>