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48" r:id="rId3"/>
    <p:sldId id="350" r:id="rId4"/>
    <p:sldId id="352" r:id="rId5"/>
    <p:sldId id="353" r:id="rId6"/>
    <p:sldId id="354" r:id="rId7"/>
    <p:sldId id="355" r:id="rId8"/>
    <p:sldId id="356" r:id="rId9"/>
    <p:sldId id="351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Characterization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of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C6F-53B7-4753-5115-552706E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waveguide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1ECD75-DFA8-F547-83EB-3CB229070D06}"/>
              </a:ext>
            </a:extLst>
          </p:cNvPr>
          <p:cNvSpPr/>
          <p:nvPr/>
        </p:nvSpPr>
        <p:spPr>
          <a:xfrm>
            <a:off x="457200" y="838200"/>
            <a:ext cx="27432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216E2-3B6F-D1A2-FF4A-F9313FC53D2D}"/>
              </a:ext>
            </a:extLst>
          </p:cNvPr>
          <p:cNvSpPr/>
          <p:nvPr/>
        </p:nvSpPr>
        <p:spPr>
          <a:xfrm>
            <a:off x="914400" y="1295400"/>
            <a:ext cx="17526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/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B9F15-0055-3E70-BCBE-A3DEDB3F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25" y="2057400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/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28C8D-7CBE-B9F4-F0EA-F916C77D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12" y="1537900"/>
                <a:ext cx="185115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2EEC04-A18F-5931-229B-E9F8D13B55A0}"/>
              </a:ext>
            </a:extLst>
          </p:cNvPr>
          <p:cNvSpPr txBox="1"/>
          <p:nvPr/>
        </p:nvSpPr>
        <p:spPr>
          <a:xfrm>
            <a:off x="3407735" y="87009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Waveguide modes: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/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𝜇𝜀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B0A0C9-5C80-18FC-766C-33BA37C8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05317"/>
                <a:ext cx="3437608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/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cannot be zero simultaneously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69D2F-1D9F-C488-602F-EC077021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95899"/>
                <a:ext cx="5638800" cy="369332"/>
              </a:xfrm>
              <a:prstGeom prst="rect">
                <a:avLst/>
              </a:prstGeom>
              <a:blipFill>
                <a:blip r:embed="rId6"/>
                <a:stretch>
                  <a:fillRect l="-7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/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We </a:t>
                </a:r>
                <a:r>
                  <a:rPr lang="es-ES" dirty="0" err="1"/>
                  <a:t>want</a:t>
                </a:r>
                <a:r>
                  <a:rPr lang="es-ES" dirty="0"/>
                  <a:t> horizontal </a:t>
                </a:r>
                <a:r>
                  <a:rPr lang="es-ES" dirty="0" err="1"/>
                  <a:t>polarizations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THz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≈260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≈530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≈800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C12D1-E8DC-BE01-C9BE-A98B89D7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1353800" cy="1754326"/>
              </a:xfrm>
              <a:prstGeom prst="rect">
                <a:avLst/>
              </a:prstGeom>
              <a:blipFill>
                <a:blip r:embed="rId7"/>
                <a:stretch>
                  <a:fillRect l="-32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/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consider a mode as physical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confinement factor is high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effective refractive index is larger than in the cladding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920C4C-A23F-254F-1E47-18005E61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10668000" cy="923330"/>
              </a:xfrm>
              <a:prstGeom prst="rect">
                <a:avLst/>
              </a:prstGeom>
              <a:blipFill>
                <a:blip r:embed="rId8"/>
                <a:stretch>
                  <a:fillRect l="-457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/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𝑜𝑟𝑒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𝑐𝑙𝑎𝑑𝑑𝑖𝑛𝑔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A214B9-9541-C5E1-3065-ACD8DED8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151" y="4685414"/>
                <a:ext cx="2276392" cy="872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C81722-3C65-8FAB-86C8-173F7F22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2" y="838201"/>
            <a:ext cx="2567008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1A201-605F-EBA1-DFAC-3F808E72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7098"/>
            <a:ext cx="10210800" cy="3080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F73218-2856-15EE-7E60-A03FF5970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392" y="1905000"/>
            <a:ext cx="2133898" cy="12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AC6AD-90A5-26CB-2E18-A949F7AF6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195" y="1914526"/>
            <a:ext cx="1829055" cy="1276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EF4E4-EA56-F4F9-3D54-205C2AD4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155" y="1930699"/>
            <a:ext cx="2567008" cy="129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26881-159D-9BFC-6640-71DF8199EC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499" y="1930699"/>
            <a:ext cx="2358082" cy="1260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/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mode 1 is a physical mode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results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=450 </m:t>
                    </m:r>
                  </m:oMath>
                </a14:m>
                <a:r>
                  <a:rPr lang="en-US" dirty="0"/>
                  <a:t>instead (higher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dirty="0"/>
                  <a:t> of mode 1)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74815"/>
                <a:ext cx="7467600" cy="668581"/>
              </a:xfrm>
              <a:prstGeom prst="rect">
                <a:avLst/>
              </a:prstGeom>
              <a:blipFill>
                <a:blip r:embed="rId9"/>
                <a:stretch>
                  <a:fillRect l="-57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CCC41-38FA-7414-CEB4-A1437EBB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8" y="732442"/>
            <a:ext cx="2555043" cy="2934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/>
              <p:nvPr/>
            </p:nvSpPr>
            <p:spPr>
              <a:xfrm>
                <a:off x="3429000" y="1074815"/>
                <a:ext cx="746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mode 1 is a physical mode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results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=550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96C0C6-205A-2C09-C66F-683BE6BA3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74815"/>
                <a:ext cx="7467600" cy="646331"/>
              </a:xfrm>
              <a:prstGeom prst="rect">
                <a:avLst/>
              </a:prstGeom>
              <a:blipFill>
                <a:blip r:embed="rId4"/>
                <a:stretch>
                  <a:fillRect l="-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A7A7AF-E10F-5831-B688-FF50B4BA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" y="3721089"/>
            <a:ext cx="10958623" cy="3272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89464-2D7A-FCDA-D3F1-18577E029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252" y="2028842"/>
            <a:ext cx="1790950" cy="1047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A9C8FB-B3A4-DD1E-7986-4B5C1088C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400" y="1940512"/>
            <a:ext cx="1752845" cy="1190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C29284-F168-92EA-B09F-4A32BD7FB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711" y="1919440"/>
            <a:ext cx="2299357" cy="1227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B232F9-0ADC-D2B7-DB4B-833AFB21F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00" y="1846561"/>
            <a:ext cx="197195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DE6707-06F4-20C3-E06D-DFE56621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5" y="609600"/>
            <a:ext cx="2889662" cy="30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mode 1 is a physical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DC645-D043-AD6E-BF30-A9CB2BEA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5335"/>
            <a:ext cx="10668000" cy="3172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A1D3A9-29E0-D37B-756E-E10A2B47B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72" y="2128189"/>
            <a:ext cx="2000529" cy="905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D1DB0F-819A-CF1B-55EF-9BFC506CD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812" y="2144529"/>
            <a:ext cx="1771897" cy="847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9F2E25-931F-EB61-61A4-A0A269E86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61" y="2148073"/>
            <a:ext cx="1714739" cy="876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FA8043-D09E-D460-63D8-F03C70356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252" y="2018635"/>
            <a:ext cx="202910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mode 1 is a physical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32ADE-6A56-DA1D-D3A1-89F56CE6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1" y="654969"/>
            <a:ext cx="2800295" cy="3030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EFB9-45D2-2543-89A4-7AF0B3F8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5628"/>
            <a:ext cx="9855723" cy="299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4E001C-08CD-1D49-3AD8-C16FF441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449" y="2049265"/>
            <a:ext cx="2152950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0B4777-72D3-F4DF-FFBC-84A8E62A4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1782528"/>
            <a:ext cx="2095792" cy="1571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01E098-A2AA-40EA-798C-C7329F48D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085" y="2018635"/>
            <a:ext cx="2800741" cy="1162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49054F-3C18-C592-ABA2-B1D8D0C9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1882554"/>
            <a:ext cx="226726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=220;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ED9260-B1CC-6E80-15D3-5C4ABE89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896C0C6-205A-2C09-C66F-683BE6BA334D}"/>
              </a:ext>
            </a:extLst>
          </p:cNvPr>
          <p:cNvSpPr txBox="1"/>
          <p:nvPr/>
        </p:nvSpPr>
        <p:spPr>
          <a:xfrm>
            <a:off x="3429000" y="10748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 and 2 are physical 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B61B3-487D-AF5E-583A-01A33C48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3" y="685801"/>
            <a:ext cx="2692844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307B-A4C8-57A2-C7C0-8D2076A1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9846"/>
            <a:ext cx="10439400" cy="31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5ECD6-3C6E-E3E5-D170-6BDEE736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761" y="2139172"/>
            <a:ext cx="2295845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85DA3-CB02-8033-78D6-04809899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00" y="2133601"/>
            <a:ext cx="2419688" cy="933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E3743-D4D8-77EA-31CC-112B10710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345" y="1815364"/>
            <a:ext cx="2467319" cy="1543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5A6828-DBF7-71BA-7286-039AF740A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846" y="1909362"/>
            <a:ext cx="225774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D599-6532-FFEB-AAF3-9DE498D8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63305</TotalTime>
  <Words>221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Cambria Math</vt:lpstr>
      <vt:lpstr>Calibri</vt:lpstr>
      <vt:lpstr>Arial</vt:lpstr>
      <vt:lpstr>Office Theme</vt:lpstr>
      <vt:lpstr>PowerPoint Presentation</vt:lpstr>
      <vt:lpstr>Uniform waveguide</vt:lpstr>
      <vt:lpstr>h=220;w=400</vt:lpstr>
      <vt:lpstr>h=220;w=500</vt:lpstr>
      <vt:lpstr>h=220;w=600</vt:lpstr>
      <vt:lpstr>h=220;w=700</vt:lpstr>
      <vt:lpstr>h=220;w=800</vt:lpstr>
      <vt:lpstr>h=220;w=900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946</cp:revision>
  <dcterms:created xsi:type="dcterms:W3CDTF">2015-11-16T15:02:53Z</dcterms:created>
  <dcterms:modified xsi:type="dcterms:W3CDTF">2023-07-31T20:45:11Z</dcterms:modified>
</cp:coreProperties>
</file>