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7" r:id="rId2"/>
    <p:sldId id="348" r:id="rId3"/>
    <p:sldId id="350" r:id="rId4"/>
    <p:sldId id="352" r:id="rId5"/>
    <p:sldId id="353" r:id="rId6"/>
    <p:sldId id="354" r:id="rId7"/>
    <p:sldId id="355" r:id="rId8"/>
    <p:sldId id="356" r:id="rId9"/>
    <p:sldId id="360" r:id="rId10"/>
    <p:sldId id="361" r:id="rId11"/>
    <p:sldId id="359" r:id="rId12"/>
    <p:sldId id="357" r:id="rId13"/>
    <p:sldId id="358" r:id="rId14"/>
    <p:sldId id="351" r:id="rId15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BCFE"/>
    <a:srgbClr val="0C0288"/>
    <a:srgbClr val="0E039F"/>
    <a:srgbClr val="000066"/>
    <a:srgbClr val="0F45B1"/>
    <a:srgbClr val="0214BE"/>
    <a:srgbClr val="FF8B8B"/>
    <a:srgbClr val="B17000"/>
    <a:srgbClr val="D59601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8" autoAdjust="0"/>
    <p:restoredTop sz="93557" autoAdjust="0"/>
  </p:normalViewPr>
  <p:slideViewPr>
    <p:cSldViewPr>
      <p:cViewPr varScale="1">
        <p:scale>
          <a:sx n="60" d="100"/>
          <a:sy n="60" d="100"/>
        </p:scale>
        <p:origin x="102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C5FAC-7DF8-4EEA-9374-184479F7E0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9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152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657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3755" y="2616276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 err="1">
                <a:solidFill>
                  <a:srgbClr val="DE0000"/>
                </a:solidFill>
              </a:rPr>
              <a:t>Characterization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of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uniform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waveguides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13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=220;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=1050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896C0C6-205A-2C09-C66F-683BE6BA334D}"/>
              </a:ext>
            </a:extLst>
          </p:cNvPr>
          <p:cNvSpPr txBox="1"/>
          <p:nvPr/>
        </p:nvSpPr>
        <p:spPr>
          <a:xfrm>
            <a:off x="3429000" y="107481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1, 2 and 4 are physical modes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84D44-A01E-1BA9-E67E-7EBA1C2DB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1" y="609600"/>
            <a:ext cx="2580774" cy="297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C3D602-BF0B-B8FE-E889-EAD58880E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05381"/>
            <a:ext cx="10287000" cy="30526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9F26DB-B569-6983-439E-644D242B9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5905" y="2109866"/>
            <a:ext cx="2158320" cy="8178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42ABF7-7744-A718-75B6-9AAFD41EA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1475" y="2066518"/>
            <a:ext cx="2323975" cy="8612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AE47D7-39AB-8C92-C0BA-6E680CE72B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2041" y="2068706"/>
            <a:ext cx="2174358" cy="9021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A42244-7D4D-C65A-1CB2-08D4BBE05C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9581" y="2112054"/>
            <a:ext cx="2225617" cy="84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8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=220;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=1100 </m:t>
                    </m:r>
                  </m:oMath>
                </a14:m>
                <a:r>
                  <a:rPr lang="en-US" dirty="0"/>
                  <a:t>(figures from 1200)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0" t="-16418" b="-4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896C0C6-205A-2C09-C66F-683BE6BA334D}"/>
              </a:ext>
            </a:extLst>
          </p:cNvPr>
          <p:cNvSpPr txBox="1"/>
          <p:nvPr/>
        </p:nvSpPr>
        <p:spPr>
          <a:xfrm>
            <a:off x="3429000" y="107481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1, 2 and 3 are physical modes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7AA50-7043-EBF8-8ECA-F0DE50EF3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22" y="609601"/>
            <a:ext cx="2611098" cy="289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A307F0-3095-696D-8100-ED491D255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28001"/>
            <a:ext cx="10134600" cy="3029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1AED35-61C2-10CD-7A2F-242DCA76E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549" y="1413716"/>
            <a:ext cx="3181794" cy="10193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BD9FCB-78DD-5E2E-EDE7-CD0249759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1478" y="2550479"/>
            <a:ext cx="3172268" cy="9621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A443C5-034D-67FD-888F-DA9F8F7319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6038" y="1261571"/>
            <a:ext cx="3067478" cy="12955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5CC240-5E28-E0E6-827B-71C11BE2C5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5511" y="2656542"/>
            <a:ext cx="3448531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7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=220;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=1200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896C0C6-205A-2C09-C66F-683BE6BA334D}"/>
              </a:ext>
            </a:extLst>
          </p:cNvPr>
          <p:cNvSpPr txBox="1"/>
          <p:nvPr/>
        </p:nvSpPr>
        <p:spPr>
          <a:xfrm>
            <a:off x="3429000" y="107481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1, 2 and 3 are physical modes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7AA50-7043-EBF8-8ECA-F0DE50EF3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22" y="609601"/>
            <a:ext cx="2611098" cy="289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A307F0-3095-696D-8100-ED491D255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28001"/>
            <a:ext cx="10134600" cy="3029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1AED35-61C2-10CD-7A2F-242DCA76E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549" y="1413716"/>
            <a:ext cx="3181794" cy="10193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BD9FCB-78DD-5E2E-EDE7-CD0249759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1478" y="2550479"/>
            <a:ext cx="3172268" cy="9621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A443C5-034D-67FD-888F-DA9F8F7319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6038" y="1261571"/>
            <a:ext cx="3067478" cy="12955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5CC240-5E28-E0E6-827B-71C11BE2C5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5511" y="2656542"/>
            <a:ext cx="3448531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1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=220;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896C0C6-205A-2C09-C66F-683BE6BA334D}"/>
              </a:ext>
            </a:extLst>
          </p:cNvPr>
          <p:cNvSpPr txBox="1"/>
          <p:nvPr/>
        </p:nvSpPr>
        <p:spPr>
          <a:xfrm>
            <a:off x="3429000" y="107481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1, 2, 3 and 4 are physical modes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DA408-6611-D8CA-5607-EEB24E2EE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1"/>
            <a:ext cx="2825888" cy="3276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E0F276-9621-859A-2E4B-E9E918EB1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01572"/>
            <a:ext cx="10591800" cy="31652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EA4849-8A9C-73C1-F248-97924D611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031" y="1667129"/>
            <a:ext cx="2591162" cy="571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38FC1B-B530-0A0E-EA27-F4BAB1463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4999" y="2535317"/>
            <a:ext cx="2648320" cy="6192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FCD944-D24F-7AE9-1B5C-278FACEE97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8458" y="1605077"/>
            <a:ext cx="2762636" cy="7144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FD42B2-B498-0A3D-AD33-7FE4075B98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0379" y="2530001"/>
            <a:ext cx="2638793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D599-6532-FFEB-AAF3-9DE498D8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3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1C6F-53B7-4753-5115-552706E4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waveguide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1ECD75-DFA8-F547-83EB-3CB229070D06}"/>
              </a:ext>
            </a:extLst>
          </p:cNvPr>
          <p:cNvSpPr/>
          <p:nvPr/>
        </p:nvSpPr>
        <p:spPr>
          <a:xfrm>
            <a:off x="457200" y="838200"/>
            <a:ext cx="2743200" cy="1752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E216E2-3B6F-D1A2-FF4A-F9313FC53D2D}"/>
              </a:ext>
            </a:extLst>
          </p:cNvPr>
          <p:cNvSpPr/>
          <p:nvPr/>
        </p:nvSpPr>
        <p:spPr>
          <a:xfrm>
            <a:off x="914400" y="1295400"/>
            <a:ext cx="1752600" cy="762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AB9F15-0055-3E70-BCBE-A3DEDB3F91E7}"/>
                  </a:ext>
                </a:extLst>
              </p:cNvPr>
              <p:cNvSpPr txBox="1"/>
              <p:nvPr/>
            </p:nvSpPr>
            <p:spPr>
              <a:xfrm>
                <a:off x="1675925" y="2057400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AB9F15-0055-3E70-BCBE-A3DEDB3F9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925" y="2057400"/>
                <a:ext cx="229550" cy="276999"/>
              </a:xfrm>
              <a:prstGeom prst="rect">
                <a:avLst/>
              </a:prstGeom>
              <a:blipFill>
                <a:blip r:embed="rId3"/>
                <a:stretch>
                  <a:fillRect l="-15789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28C8D-7CBE-B9F4-F0EA-F916C77DE6E9}"/>
                  </a:ext>
                </a:extLst>
              </p:cNvPr>
              <p:cNvSpPr txBox="1"/>
              <p:nvPr/>
            </p:nvSpPr>
            <p:spPr>
              <a:xfrm>
                <a:off x="2736112" y="1537900"/>
                <a:ext cx="185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28C8D-7CBE-B9F4-F0EA-F916C77DE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112" y="1537900"/>
                <a:ext cx="185115" cy="276999"/>
              </a:xfrm>
              <a:prstGeom prst="rect">
                <a:avLst/>
              </a:prstGeom>
              <a:blipFill>
                <a:blip r:embed="rId4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F2EEC04-A18F-5931-229B-E9F8D13B55A0}"/>
              </a:ext>
            </a:extLst>
          </p:cNvPr>
          <p:cNvSpPr txBox="1"/>
          <p:nvPr/>
        </p:nvSpPr>
        <p:spPr>
          <a:xfrm>
            <a:off x="3407735" y="87009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Waveguide modes: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B0A0C9-5C80-18FC-766C-33BA37C832D2}"/>
                  </a:ext>
                </a:extLst>
              </p:cNvPr>
              <p:cNvSpPr txBox="1"/>
              <p:nvPr/>
            </p:nvSpPr>
            <p:spPr>
              <a:xfrm>
                <a:off x="4343400" y="1305317"/>
                <a:ext cx="3437608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𝜇𝜀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E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B0A0C9-5C80-18FC-766C-33BA37C83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305317"/>
                <a:ext cx="3437608" cy="818366"/>
              </a:xfrm>
              <a:prstGeom prst="rect">
                <a:avLst/>
              </a:prstGeom>
              <a:blipFill>
                <a:blip r:embed="rId5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769D2F-1D9F-C488-602F-EC0770219E72}"/>
                  </a:ext>
                </a:extLst>
              </p:cNvPr>
              <p:cNvSpPr txBox="1"/>
              <p:nvPr/>
            </p:nvSpPr>
            <p:spPr>
              <a:xfrm>
                <a:off x="3429000" y="2195899"/>
                <a:ext cx="563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cannot be zero simultaneously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769D2F-1D9F-C488-602F-EC0770219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195899"/>
                <a:ext cx="5638800" cy="369332"/>
              </a:xfrm>
              <a:prstGeom prst="rect">
                <a:avLst/>
              </a:prstGeom>
              <a:blipFill>
                <a:blip r:embed="rId6"/>
                <a:stretch>
                  <a:fillRect l="-75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2C12D1-E8DC-BE01-C9BE-A98B89D72B5E}"/>
                  </a:ext>
                </a:extLst>
              </p:cNvPr>
              <p:cNvSpPr txBox="1"/>
              <p:nvPr/>
            </p:nvSpPr>
            <p:spPr>
              <a:xfrm>
                <a:off x="457200" y="2743200"/>
                <a:ext cx="113538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/>
                  <a:t>We </a:t>
                </a:r>
                <a:r>
                  <a:rPr lang="es-ES" dirty="0" err="1"/>
                  <a:t>want</a:t>
                </a:r>
                <a:r>
                  <a:rPr lang="es-ES" dirty="0"/>
                  <a:t> horizontal </a:t>
                </a:r>
                <a:r>
                  <a:rPr lang="es-ES" dirty="0" err="1"/>
                  <a:t>polarizations</a:t>
                </a:r>
                <a:r>
                  <a:rPr lang="es-ES" dirty="0"/>
                  <a:t>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≈2</m:t>
                    </m:r>
                  </m:oMath>
                </a14:m>
                <a:r>
                  <a:rPr lang="en-US" dirty="0"/>
                  <a:t> (SiO2), 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=190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THz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394.7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789.5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1184.21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2C12D1-E8DC-BE01-C9BE-A98B89D72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43200"/>
                <a:ext cx="11353800" cy="1754326"/>
              </a:xfrm>
              <a:prstGeom prst="rect">
                <a:avLst/>
              </a:prstGeom>
              <a:blipFill>
                <a:blip r:embed="rId7"/>
                <a:stretch>
                  <a:fillRect l="-322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920C4C-A23F-254F-1E47-18005E6176E1}"/>
                  </a:ext>
                </a:extLst>
              </p:cNvPr>
              <p:cNvSpPr txBox="1"/>
              <p:nvPr/>
            </p:nvSpPr>
            <p:spPr>
              <a:xfrm>
                <a:off x="457200" y="4648200"/>
                <a:ext cx="10668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consider a mode as physical if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Its confinement factor is high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Its effective refractive index is larger than in the cladding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𝑆𝑖𝑂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≈2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920C4C-A23F-254F-1E47-18005E617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648200"/>
                <a:ext cx="10668000" cy="923330"/>
              </a:xfrm>
              <a:prstGeom prst="rect">
                <a:avLst/>
              </a:prstGeom>
              <a:blipFill>
                <a:blip r:embed="rId8"/>
                <a:stretch>
                  <a:fillRect l="-457" t="-3974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A214B9-9541-C5E1-3065-ACD8DED84497}"/>
                  </a:ext>
                </a:extLst>
              </p:cNvPr>
              <p:cNvSpPr txBox="1"/>
              <p:nvPr/>
            </p:nvSpPr>
            <p:spPr>
              <a:xfrm>
                <a:off x="8480151" y="4685414"/>
                <a:ext cx="2276392" cy="872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∬"/>
                              <m:limLoc m:val="undOvr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𝑜𝑟𝑒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∬"/>
                              <m:limLoc m:val="undOvr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𝑜𝑟𝑒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𝑐𝑙𝑎𝑑𝑑𝑖𝑛𝑔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A214B9-9541-C5E1-3065-ACD8DED84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151" y="4685414"/>
                <a:ext cx="2276392" cy="8722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388AEC4-36A9-22BE-48A6-D45C8C482AAB}"/>
              </a:ext>
            </a:extLst>
          </p:cNvPr>
          <p:cNvSpPr txBox="1"/>
          <p:nvPr/>
        </p:nvSpPr>
        <p:spPr>
          <a:xfrm>
            <a:off x="3200400" y="5943600"/>
            <a:ext cx="53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Let’s check</a:t>
            </a:r>
          </a:p>
        </p:txBody>
      </p:sp>
    </p:spTree>
    <p:extLst>
      <p:ext uri="{BB962C8B-B14F-4D97-AF65-F5344CB8AC3E}">
        <p14:creationId xmlns:p14="http://schemas.microsoft.com/office/powerpoint/2010/main" val="371188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=220;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=400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CC81722-3C65-8FAB-86C8-173F7F227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22" y="838201"/>
            <a:ext cx="2567008" cy="281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61A201-605F-EBA1-DFAC-3F808E728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77098"/>
            <a:ext cx="10210800" cy="30809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F73218-2856-15EE-7E60-A03FF5970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9392" y="1905000"/>
            <a:ext cx="2133898" cy="1286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BAC6AD-90A5-26CB-2E18-A949F7AF6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6195" y="1914526"/>
            <a:ext cx="1829055" cy="12765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2EF4E4-EA56-F4F9-3D54-205C2AD41B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8155" y="1930699"/>
            <a:ext cx="2567008" cy="12940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726881-159D-9BFC-6640-71DF8199EC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1499" y="1930699"/>
            <a:ext cx="2358082" cy="12603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96C0C6-205A-2C09-C66F-683BE6BA334D}"/>
                  </a:ext>
                </a:extLst>
              </p:cNvPr>
              <p:cNvSpPr txBox="1"/>
              <p:nvPr/>
            </p:nvSpPr>
            <p:spPr>
              <a:xfrm>
                <a:off x="3429000" y="1074815"/>
                <a:ext cx="7467600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Only mode 1 is a physical mode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Similar results for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=450 </m:t>
                    </m:r>
                  </m:oMath>
                </a14:m>
                <a:r>
                  <a:rPr lang="en-US" dirty="0"/>
                  <a:t>instead (higher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n-US" dirty="0"/>
                  <a:t> of mode 1)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96C0C6-205A-2C09-C66F-683BE6BA3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074815"/>
                <a:ext cx="7467600" cy="668581"/>
              </a:xfrm>
              <a:prstGeom prst="rect">
                <a:avLst/>
              </a:prstGeom>
              <a:blipFill>
                <a:blip r:embed="rId9"/>
                <a:stretch>
                  <a:fillRect l="-571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82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5CCC41-38FA-7414-CEB4-A1437EBB5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48" y="732442"/>
            <a:ext cx="2555043" cy="29345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=220;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96C0C6-205A-2C09-C66F-683BE6BA334D}"/>
                  </a:ext>
                </a:extLst>
              </p:cNvPr>
              <p:cNvSpPr txBox="1"/>
              <p:nvPr/>
            </p:nvSpPr>
            <p:spPr>
              <a:xfrm>
                <a:off x="3429000" y="1074815"/>
                <a:ext cx="7467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Only mode 1 is a physical mode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Similar results with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=550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96C0C6-205A-2C09-C66F-683BE6BA3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074815"/>
                <a:ext cx="7467600" cy="646331"/>
              </a:xfrm>
              <a:prstGeom prst="rect">
                <a:avLst/>
              </a:prstGeom>
              <a:blipFill>
                <a:blip r:embed="rId4"/>
                <a:stretch>
                  <a:fillRect l="-5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6A7A7AF-E10F-5831-B688-FF50B4BA1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7" y="3721089"/>
            <a:ext cx="10958623" cy="32722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189464-2D7A-FCDA-D3F1-18577E0294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7252" y="2028842"/>
            <a:ext cx="1790950" cy="10478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A9C8FB-B3A4-DD1E-7986-4B5C1088C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1400" y="1940512"/>
            <a:ext cx="1752845" cy="11907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C29284-F168-92EA-B09F-4A32BD7FB7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9711" y="1919440"/>
            <a:ext cx="2299357" cy="12278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B232F9-0ADC-D2B7-DB4B-833AFB21FC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2600" y="1846561"/>
            <a:ext cx="1971950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7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DE6707-06F4-20C3-E06D-DFE566216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5" y="609600"/>
            <a:ext cx="2889662" cy="304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=220;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=600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896C0C6-205A-2C09-C66F-683BE6BA334D}"/>
              </a:ext>
            </a:extLst>
          </p:cNvPr>
          <p:cNvSpPr txBox="1"/>
          <p:nvPr/>
        </p:nvSpPr>
        <p:spPr>
          <a:xfrm>
            <a:off x="3429000" y="107481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mode 1 is a physical mode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8DC645-D043-AD6E-BF30-A9CB2BEAE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85335"/>
            <a:ext cx="10668000" cy="31726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A1D3A9-29E0-D37B-756E-E10A2B47B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772" y="2128189"/>
            <a:ext cx="2000529" cy="905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D1DB0F-819A-CF1B-55EF-9BFC506CD9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4812" y="2144529"/>
            <a:ext cx="1771897" cy="8478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9F2E25-931F-EB61-61A4-A0A269E862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9461" y="2148073"/>
            <a:ext cx="1714739" cy="8764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3FA8043-D09E-D460-63D8-F03C703568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5252" y="2018635"/>
            <a:ext cx="2029108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=220;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=700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896C0C6-205A-2C09-C66F-683BE6BA334D}"/>
              </a:ext>
            </a:extLst>
          </p:cNvPr>
          <p:cNvSpPr txBox="1"/>
          <p:nvPr/>
        </p:nvSpPr>
        <p:spPr>
          <a:xfrm>
            <a:off x="3429000" y="107481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mode 1 is a physical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32ADE-6A56-DA1D-D3A1-89F56CE6F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41" y="654969"/>
            <a:ext cx="2800295" cy="3030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FDEFB9-45D2-2543-89A4-7AF0B3F86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65628"/>
            <a:ext cx="9855723" cy="2992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4E001C-08CD-1D49-3AD8-C16FF4418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0449" y="2049265"/>
            <a:ext cx="2152950" cy="10383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0B4777-72D3-F4DF-FFBC-84A8E62A42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400" y="1782528"/>
            <a:ext cx="2095792" cy="15718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01E098-A2AA-40EA-798C-C7329F48D8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4085" y="2018635"/>
            <a:ext cx="2800741" cy="11622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49054F-3C18-C592-ABA2-B1D8D0C94C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1200" y="1882554"/>
            <a:ext cx="2267266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1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=220;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=800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896C0C6-205A-2C09-C66F-683BE6BA334D}"/>
              </a:ext>
            </a:extLst>
          </p:cNvPr>
          <p:cNvSpPr txBox="1"/>
          <p:nvPr/>
        </p:nvSpPr>
        <p:spPr>
          <a:xfrm>
            <a:off x="3429000" y="107481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1 and 2 are physical modes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CB61B3-487D-AF5E-583A-01A33C48D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23" y="685801"/>
            <a:ext cx="2692844" cy="289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82307B-A4C8-57A2-C7C0-8D2076A1E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29846"/>
            <a:ext cx="10439400" cy="31331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95ECD6-3C6E-E3E5-D170-6BDEE7369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761" y="2139172"/>
            <a:ext cx="2295845" cy="924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685DA3-CB02-8033-78D6-048098994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400" y="2133601"/>
            <a:ext cx="2419688" cy="9335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5E3743-D4D8-77EA-31CC-112B107101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345" y="1815364"/>
            <a:ext cx="2467319" cy="15432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5A6828-DBF7-71BA-7286-039AF740AC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0846" y="1909362"/>
            <a:ext cx="225774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6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=220;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896C0C6-205A-2C09-C66F-683BE6BA334D}"/>
              </a:ext>
            </a:extLst>
          </p:cNvPr>
          <p:cNvSpPr txBox="1"/>
          <p:nvPr/>
        </p:nvSpPr>
        <p:spPr>
          <a:xfrm>
            <a:off x="3429000" y="107481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1 and 2 are physical modes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CB61B3-487D-AF5E-583A-01A33C48D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23" y="685801"/>
            <a:ext cx="2692844" cy="289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82307B-A4C8-57A2-C7C0-8D2076A1E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29846"/>
            <a:ext cx="10439400" cy="31331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95ECD6-3C6E-E3E5-D170-6BDEE7369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761" y="2139172"/>
            <a:ext cx="2295845" cy="924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685DA3-CB02-8033-78D6-048098994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400" y="2133601"/>
            <a:ext cx="2419688" cy="9335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5E3743-D4D8-77EA-31CC-112B107101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345" y="1815364"/>
            <a:ext cx="2467319" cy="15432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5A6828-DBF7-71BA-7286-039AF740AC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0846" y="1909362"/>
            <a:ext cx="225774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5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=220;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dirty="0"/>
                  <a:t> (figures from 900)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0" t="-16418" b="-4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896C0C6-205A-2C09-C66F-683BE6BA334D}"/>
              </a:ext>
            </a:extLst>
          </p:cNvPr>
          <p:cNvSpPr txBox="1"/>
          <p:nvPr/>
        </p:nvSpPr>
        <p:spPr>
          <a:xfrm>
            <a:off x="3429000" y="107481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1 and 2 are physical modes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CB61B3-487D-AF5E-583A-01A33C48D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23" y="685801"/>
            <a:ext cx="2692844" cy="289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82307B-A4C8-57A2-C7C0-8D2076A1E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29846"/>
            <a:ext cx="10439400" cy="31331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95ECD6-3C6E-E3E5-D170-6BDEE7369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761" y="2139172"/>
            <a:ext cx="2295845" cy="924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685DA3-CB02-8033-78D6-048098994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400" y="2133601"/>
            <a:ext cx="2419688" cy="9335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5E3743-D4D8-77EA-31CC-112B107101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345" y="1815364"/>
            <a:ext cx="2467319" cy="15432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5A6828-DBF7-71BA-7286-039AF740AC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0846" y="1909362"/>
            <a:ext cx="225774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3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63411</TotalTime>
  <Words>320</Words>
  <Application>Microsoft Office PowerPoint</Application>
  <PresentationFormat>Widescreen</PresentationFormat>
  <Paragraphs>47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Times New Roman</vt:lpstr>
      <vt:lpstr>Cambria Math</vt:lpstr>
      <vt:lpstr>Calibri</vt:lpstr>
      <vt:lpstr>Arial</vt:lpstr>
      <vt:lpstr>Office Theme</vt:lpstr>
      <vt:lpstr>PowerPoint Presentation</vt:lpstr>
      <vt:lpstr>Uniform waveguide</vt:lpstr>
      <vt:lpstr>h=220;w=400</vt:lpstr>
      <vt:lpstr>h=220;w=500</vt:lpstr>
      <vt:lpstr>h=220;w=600</vt:lpstr>
      <vt:lpstr>h=220;w=700</vt:lpstr>
      <vt:lpstr>h=220;w=800</vt:lpstr>
      <vt:lpstr>h=220;w=900</vt:lpstr>
      <vt:lpstr>h=220;w=1000 (figures from 900)</vt:lpstr>
      <vt:lpstr>h=220;w=1050</vt:lpstr>
      <vt:lpstr>h=220;w=1100 (figures from 1200)</vt:lpstr>
      <vt:lpstr>h=220;w=1200</vt:lpstr>
      <vt:lpstr>h=220;w=2000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 Parareda</cp:lastModifiedBy>
  <cp:revision>949</cp:revision>
  <dcterms:created xsi:type="dcterms:W3CDTF">2015-11-16T15:02:53Z</dcterms:created>
  <dcterms:modified xsi:type="dcterms:W3CDTF">2023-08-01T13:52:14Z</dcterms:modified>
</cp:coreProperties>
</file>