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47" r:id="rId2"/>
    <p:sldId id="361" r:id="rId3"/>
    <p:sldId id="357" r:id="rId4"/>
    <p:sldId id="358" r:id="rId5"/>
    <p:sldId id="399" r:id="rId6"/>
    <p:sldId id="400" r:id="rId7"/>
    <p:sldId id="405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401" r:id="rId20"/>
    <p:sldId id="402" r:id="rId21"/>
    <p:sldId id="404" r:id="rId22"/>
    <p:sldId id="403" r:id="rId23"/>
    <p:sldId id="406" r:id="rId24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  <a:srgbClr val="00B100"/>
    <a:srgbClr val="62D162"/>
    <a:srgbClr val="ACBCFE"/>
    <a:srgbClr val="0C0288"/>
    <a:srgbClr val="0E039F"/>
    <a:srgbClr val="000066"/>
    <a:srgbClr val="0F45B1"/>
    <a:srgbClr val="0214BE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5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4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4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616276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Characterization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of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uniform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waveguides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39FFD3-DE05-CE6A-AC57-0DAEEF7E8F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 teeth: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𝟐𝟐𝟎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39FFD3-DE05-CE6A-AC57-0DAEEF7E8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CBCE4B-1F76-470F-4168-8EBCF9BA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42" y="914400"/>
            <a:ext cx="3267531" cy="2200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3E5F4-EEA9-AF76-41BB-7C5769EE1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912628"/>
            <a:ext cx="2543530" cy="1495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D8B242-B1B4-2BA4-44A8-27AB7C1F1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530" y="1545576"/>
            <a:ext cx="952633" cy="85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33898-6718-EA51-0CA1-1D2B9B1AD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3800" y="606955"/>
            <a:ext cx="3657600" cy="2896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627BDB-D4E6-2DD0-59F6-3EC0F4DC5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8353" y="3419782"/>
            <a:ext cx="12192000" cy="3465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3541CE-7DA3-B8BB-1CCC-B587841E1FFE}"/>
              </a:ext>
            </a:extLst>
          </p:cNvPr>
          <p:cNvSpPr txBox="1"/>
          <p:nvPr/>
        </p:nvSpPr>
        <p:spPr>
          <a:xfrm>
            <a:off x="264042" y="3114982"/>
            <a:ext cx="37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 data points</a:t>
            </a:r>
          </a:p>
        </p:txBody>
      </p:sp>
    </p:spTree>
    <p:extLst>
      <p:ext uri="{BB962C8B-B14F-4D97-AF65-F5344CB8AC3E}">
        <p14:creationId xmlns:p14="http://schemas.microsoft.com/office/powerpoint/2010/main" val="80225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882E-BF7F-66D0-C8EB-D54CE0AD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teeth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EDD8C-7DA0-B16D-57E1-9A13C028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762001"/>
            <a:ext cx="1815452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58FC39-2A54-B120-4469-66B2D9BFB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98" y="762000"/>
            <a:ext cx="3267531" cy="2238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989DB5-84E4-85CB-2A86-DB1C2A52B26F}"/>
              </a:ext>
            </a:extLst>
          </p:cNvPr>
          <p:cNvSpPr txBox="1"/>
          <p:nvPr/>
        </p:nvSpPr>
        <p:spPr>
          <a:xfrm>
            <a:off x="254973" y="311999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modes start at w=1050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E2B156-EED2-F794-ADEE-DBA25864C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83435"/>
            <a:ext cx="12192000" cy="3474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F0CD10-B86C-C080-3496-248C6F439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058" y="1028954"/>
            <a:ext cx="6792422" cy="19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4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C469-5551-4057-E2ED-B090F27A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teeth made absolutely no difference</a:t>
            </a:r>
          </a:p>
        </p:txBody>
      </p:sp>
    </p:spTree>
    <p:extLst>
      <p:ext uri="{BB962C8B-B14F-4D97-AF65-F5344CB8AC3E}">
        <p14:creationId xmlns:p14="http://schemas.microsoft.com/office/powerpoint/2010/main" val="312807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5EE5-F1F8-A3B4-0B7E-551482E3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teeth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6648C-3275-EC4F-5549-97B0689F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838200"/>
            <a:ext cx="2514951" cy="1305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A7AFF4-60CD-0740-08E0-1B5F25142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42" y="838200"/>
            <a:ext cx="3277057" cy="2200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5F59D5-19C2-564B-F38D-200324AF4648}"/>
              </a:ext>
            </a:extLst>
          </p:cNvPr>
          <p:cNvSpPr txBox="1"/>
          <p:nvPr/>
        </p:nvSpPr>
        <p:spPr>
          <a:xfrm>
            <a:off x="3886200" y="8382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</a:t>
            </a:r>
            <a:r>
              <a:rPr lang="en-US" dirty="0" err="1"/>
              <a:t>teethShift</a:t>
            </a:r>
            <a:r>
              <a:rPr lang="en-US" dirty="0"/>
              <a:t>, </a:t>
            </a:r>
            <a:r>
              <a:rPr lang="en-US" dirty="0" err="1"/>
              <a:t>teethThickness</a:t>
            </a:r>
            <a:r>
              <a:rPr lang="en-US" dirty="0"/>
              <a:t>, not </a:t>
            </a:r>
            <a:r>
              <a:rPr lang="en-US" dirty="0" err="1"/>
              <a:t>teethWidth</a:t>
            </a:r>
            <a:r>
              <a:rPr lang="en-US" dirty="0"/>
              <a:t> yet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17FF2B-FFFE-E321-049B-367E7C20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91786"/>
            <a:ext cx="12192000" cy="34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4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BE25-2F9D-46F8-D640-85C78CE6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teeth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D4468-C215-65D6-C329-C87AD963C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5" y="914400"/>
            <a:ext cx="3267531" cy="2200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487954-2283-E31A-BD22-74B0FC922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6629"/>
            <a:ext cx="12192000" cy="348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2B02-99D9-0887-2FFA-EE393AB8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 teeth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118D6-6909-B126-28F1-C61E19EEC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9600"/>
            <a:ext cx="3296110" cy="2229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088F05-BB1F-CF44-8863-3C42C05B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12192000" cy="381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66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49A6-46A6-7529-4A1E-B145116B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377CF-9D7F-9E8C-D725-61C02FFD6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4" y="2819400"/>
            <a:ext cx="12192000" cy="3522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EC28C-BCB7-4242-1A9F-730CE3239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62000"/>
            <a:ext cx="321037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2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CD70-FBE0-A960-1EF8-5C24678F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improves as the shift gets smaller. But not enough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0495F-C625-099C-E088-532C165C4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2837"/>
            <a:ext cx="12192000" cy="345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61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05EB-028D-47EF-9C9E-701CAC94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changes with the </a:t>
            </a:r>
            <a:r>
              <a:rPr lang="en-US" dirty="0" err="1"/>
              <a:t>teethThickness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49F44-452D-0101-EBC7-4D511E324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2192000" cy="3444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58D0C9-5D53-5A9C-D11E-6E0120236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0143"/>
            <a:ext cx="12192000" cy="348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53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D39D-94CE-0AE7-4C28-BE3321A3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EC5AB-571F-C434-A8E0-96314A5E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34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2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1, 2 and 4 are physical modes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84D44-A01E-1BA9-E67E-7EBA1C2DB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1" y="609600"/>
            <a:ext cx="2580774" cy="297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3D602-BF0B-B8FE-E889-EAD58880E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5381"/>
            <a:ext cx="10287000" cy="3052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9F26DB-B569-6983-439E-644D242B9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905" y="2109866"/>
            <a:ext cx="2158320" cy="817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42ABF7-7744-A718-75B6-9AAFD41EA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475" y="2066518"/>
            <a:ext cx="2323975" cy="8612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AE47D7-39AB-8C92-C0BA-6E680CE72B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041" y="2068706"/>
            <a:ext cx="2174358" cy="9021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A42244-7D4D-C65A-1CB2-08D4BBE05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9581" y="2112054"/>
            <a:ext cx="2225617" cy="8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82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1495-0246-0523-5678-0F4FF64F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8467"/>
            <a:ext cx="8839200" cy="487333"/>
          </a:xfrm>
        </p:spPr>
        <p:txBody>
          <a:bodyPr/>
          <a:lstStyle/>
          <a:p>
            <a:r>
              <a:rPr lang="en-US" dirty="0"/>
              <a:t>Let’s make wide teeth. Let’s try to get a backwards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0202F-BEDE-138E-D522-5137C3B0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3229426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79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616276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Single-</a:t>
            </a:r>
            <a:r>
              <a:rPr lang="es-ES" sz="3000" b="1" dirty="0" err="1">
                <a:solidFill>
                  <a:srgbClr val="DE0000"/>
                </a:solidFill>
              </a:rPr>
              <a:t>mode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grating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1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CF2A-61E8-5E3E-6DCF-FFE16C22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at the beginning: Single-mode, no teeth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C4A79-63B9-116F-AC2E-933CBDE3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823889"/>
            <a:ext cx="1448002" cy="943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943DEF-B0F6-4444-6898-05CC20884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23889"/>
            <a:ext cx="3267531" cy="2219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A0B657-D21C-B741-3C47-592D396F2CE7}"/>
              </a:ext>
            </a:extLst>
          </p:cNvPr>
          <p:cNvSpPr txBox="1"/>
          <p:nvPr/>
        </p:nvSpPr>
        <p:spPr>
          <a:xfrm>
            <a:off x="5410200" y="823889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teeth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Single-mode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characterize it without teeth, and they play with teeth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Lowered the accuracy in favor of speed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3E3E4C-6CB6-6550-A79A-78E35F242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8702"/>
            <a:ext cx="12192000" cy="346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33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01D1-6B7B-B893-326D-5CE10EBC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Single-mode, teeth (no shift)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CB0CA-E736-168C-41CF-B9D72D59A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0" y="838200"/>
            <a:ext cx="3248478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59EB4B-6F67-E532-9A03-67BA9876A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583" y="838200"/>
            <a:ext cx="1495634" cy="10669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5C508A-A61D-FD69-FCE9-78280B39D1FE}"/>
              </a:ext>
            </a:extLst>
          </p:cNvPr>
          <p:cNvSpPr txBox="1"/>
          <p:nvPr/>
        </p:nvSpPr>
        <p:spPr>
          <a:xfrm>
            <a:off x="3962400" y="3050815"/>
            <a:ext cx="6331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need to research gratings. Make sure it has a backwards mode. </a:t>
            </a:r>
            <a:r>
              <a:rPr lang="en-US" sz="3600"/>
              <a:t>What does it need to have?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1092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=1200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1, 2 and 4 are physical modes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7AA50-7043-EBF8-8ECA-F0DE50EF3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2" y="609601"/>
            <a:ext cx="2611098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307F0-3095-696D-8100-ED491D255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28001"/>
            <a:ext cx="10134600" cy="3029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1AED35-61C2-10CD-7A2F-242DCA76E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549" y="1413716"/>
            <a:ext cx="3181794" cy="1019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BD9FCB-78DD-5E2E-EDE7-CD0249759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478" y="2550479"/>
            <a:ext cx="3172268" cy="9621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A443C5-034D-67FD-888F-DA9F8F7319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038" y="1261571"/>
            <a:ext cx="3067478" cy="1295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5CC240-5E28-E0E6-827B-71C11BE2C5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5511" y="2656542"/>
            <a:ext cx="344853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1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1, 2, 3 and 4 are physical modes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DA408-6611-D8CA-5607-EEB24E2EE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1"/>
            <a:ext cx="2825888" cy="327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E0F276-9621-859A-2E4B-E9E918EB1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01572"/>
            <a:ext cx="10591800" cy="31652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EA4849-8A9C-73C1-F248-97924D611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031" y="1667129"/>
            <a:ext cx="2591162" cy="571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38FC1B-B530-0A0E-EA27-F4BAB1463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999" y="2535317"/>
            <a:ext cx="2648320" cy="6192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FCD944-D24F-7AE9-1B5C-278FACEE97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8458" y="1605077"/>
            <a:ext cx="2762636" cy="714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FD42B2-B498-0A3D-AD33-7FE4075B98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0379" y="2530001"/>
            <a:ext cx="263879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616276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DDFB laser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10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19E9-427B-9F1D-08BF-6183B10E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Eigenmode vs Freq </a:t>
            </a:r>
            <a:r>
              <a:rPr lang="en-US" dirty="0" err="1"/>
              <a:t>dom</a:t>
            </a:r>
            <a:r>
              <a:rPr lang="en-US" dirty="0"/>
              <a:t> mesh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7F8AD-205C-7225-C9A1-73F3DA0EE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581400"/>
            <a:ext cx="8070529" cy="2547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31F20-C3EB-B786-43CE-4F083A12D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84" y="2849658"/>
            <a:ext cx="533474" cy="40105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D834E-39C8-C912-4C1C-6EF8BF80D0A7}"/>
              </a:ext>
            </a:extLst>
          </p:cNvPr>
          <p:cNvSpPr txBox="1"/>
          <p:nvPr/>
        </p:nvSpPr>
        <p:spPr>
          <a:xfrm>
            <a:off x="1143000" y="467028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746 tetrahedrons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BC265B-619E-852D-01F9-AEF56FA98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44" y="936038"/>
            <a:ext cx="7924800" cy="22728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B0B34E-AF1F-7431-3D91-9CD5F66D4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55" y="1037468"/>
            <a:ext cx="6778690" cy="15132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84BCCA-3B35-6B24-BF7B-FE1CC68D1E9B}"/>
              </a:ext>
            </a:extLst>
          </p:cNvPr>
          <p:cNvSpPr txBox="1"/>
          <p:nvPr/>
        </p:nvSpPr>
        <p:spPr>
          <a:xfrm>
            <a:off x="3581400" y="6248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DBE mode is mode 2: Odd mode</a:t>
            </a:r>
          </a:p>
        </p:txBody>
      </p:sp>
    </p:spTree>
    <p:extLst>
      <p:ext uri="{BB962C8B-B14F-4D97-AF65-F5344CB8AC3E}">
        <p14:creationId xmlns:p14="http://schemas.microsoft.com/office/powerpoint/2010/main" val="84543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8023-F25F-39FF-F0B3-B1E725D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3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616276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Corrugated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Waveguide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39FFD3-DE05-CE6A-AC57-0DAEEF7E8F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 teeth: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𝟐𝟐𝟎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39FFD3-DE05-CE6A-AC57-0DAEEF7E8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CBCE4B-1F76-470F-4168-8EBCF9BA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42" y="914400"/>
            <a:ext cx="3267531" cy="2200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3E5F4-EEA9-AF76-41BB-7C5769EE1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912628"/>
            <a:ext cx="2543530" cy="1495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D8B242-B1B4-2BA4-44A8-27AB7C1F1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530" y="1545576"/>
            <a:ext cx="952633" cy="857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BA170C-BB29-9792-9753-1F23B6585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600" y="762000"/>
            <a:ext cx="4079358" cy="32486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B7BAE-DCCF-8397-28CC-B865FCAD9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4" y="3338922"/>
            <a:ext cx="12192000" cy="3490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E284CB-9403-13C8-4D38-024ABA3739DE}"/>
              </a:ext>
            </a:extLst>
          </p:cNvPr>
          <p:cNvSpPr txBox="1"/>
          <p:nvPr/>
        </p:nvSpPr>
        <p:spPr>
          <a:xfrm>
            <a:off x="264042" y="3114982"/>
            <a:ext cx="49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33 data points</a:t>
            </a:r>
          </a:p>
        </p:txBody>
      </p:sp>
    </p:spTree>
    <p:extLst>
      <p:ext uri="{BB962C8B-B14F-4D97-AF65-F5344CB8AC3E}">
        <p14:creationId xmlns:p14="http://schemas.microsoft.com/office/powerpoint/2010/main" val="49490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64259</TotalTime>
  <Words>286</Words>
  <Application>Microsoft Office PowerPoint</Application>
  <PresentationFormat>Widescreen</PresentationFormat>
  <Paragraphs>51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Cambria Math</vt:lpstr>
      <vt:lpstr>Office Theme</vt:lpstr>
      <vt:lpstr>PowerPoint Presentation</vt:lpstr>
      <vt:lpstr>h=220;w=1050</vt:lpstr>
      <vt:lpstr>h=220;w=1200</vt:lpstr>
      <vt:lpstr>h=220;w=2000</vt:lpstr>
      <vt:lpstr>PowerPoint Presentation</vt:lpstr>
      <vt:lpstr>Eigenmode vs Freq dom mesh</vt:lpstr>
      <vt:lpstr>PowerPoint Presentation</vt:lpstr>
      <vt:lpstr>PowerPoint Presentation</vt:lpstr>
      <vt:lpstr>No teeth: h=220, w=1000 </vt:lpstr>
      <vt:lpstr>No teeth: h=220, w=1000 </vt:lpstr>
      <vt:lpstr>Small teeth</vt:lpstr>
      <vt:lpstr>Small teeth made absolutely no difference</vt:lpstr>
      <vt:lpstr>Bigger teeth</vt:lpstr>
      <vt:lpstr>Longer teeth</vt:lpstr>
      <vt:lpstr>Shorter teeth</vt:lpstr>
      <vt:lpstr>PowerPoint Presentation</vt:lpstr>
      <vt:lpstr>It improves as the shift gets smaller. But not enough</vt:lpstr>
      <vt:lpstr>Check changes with the teethThickness</vt:lpstr>
      <vt:lpstr>PowerPoint Presentation</vt:lpstr>
      <vt:lpstr>Let’s make wide teeth. Let’s try to get a backwards mode</vt:lpstr>
      <vt:lpstr>PowerPoint Presentation</vt:lpstr>
      <vt:lpstr>Let’s start at the beginning: Single-mode, no teeth</vt:lpstr>
      <vt:lpstr>Single-mode, teeth (no shift)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956</cp:revision>
  <dcterms:created xsi:type="dcterms:W3CDTF">2015-11-16T15:02:53Z</dcterms:created>
  <dcterms:modified xsi:type="dcterms:W3CDTF">2023-08-18T23:34:32Z</dcterms:modified>
</cp:coreProperties>
</file>