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5"/>
    <p:restoredTop sz="94676"/>
  </p:normalViewPr>
  <p:slideViewPr>
    <p:cSldViewPr snapToGrid="0" snapToObjects="1">
      <p:cViewPr varScale="1">
        <p:scale>
          <a:sx n="97" d="100"/>
          <a:sy n="97" d="100"/>
        </p:scale>
        <p:origin x="1232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2542B-ED95-D74A-918E-6EE727FF5B8B}" type="datetimeFigureOut">
              <a:rPr lang="en-US" smtClean="0"/>
              <a:t>3/12/19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4F0C7-A761-2F46-BCAA-BAA943A6A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158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2542B-ED95-D74A-918E-6EE727FF5B8B}" type="datetimeFigureOut">
              <a:rPr lang="en-US" smtClean="0"/>
              <a:t>3/12/19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4F0C7-A761-2F46-BCAA-BAA943A6A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947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2542B-ED95-D74A-918E-6EE727FF5B8B}" type="datetimeFigureOut">
              <a:rPr lang="en-US" smtClean="0"/>
              <a:t>3/12/19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4F0C7-A761-2F46-BCAA-BAA943A6A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804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2542B-ED95-D74A-918E-6EE727FF5B8B}" type="datetimeFigureOut">
              <a:rPr lang="en-US" smtClean="0"/>
              <a:t>3/12/19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4F0C7-A761-2F46-BCAA-BAA943A6A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683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2542B-ED95-D74A-918E-6EE727FF5B8B}" type="datetimeFigureOut">
              <a:rPr lang="en-US" smtClean="0"/>
              <a:t>3/12/19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4F0C7-A761-2F46-BCAA-BAA943A6A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768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2542B-ED95-D74A-918E-6EE727FF5B8B}" type="datetimeFigureOut">
              <a:rPr lang="en-US" smtClean="0"/>
              <a:t>3/12/19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4F0C7-A761-2F46-BCAA-BAA943A6A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092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2542B-ED95-D74A-918E-6EE727FF5B8B}" type="datetimeFigureOut">
              <a:rPr lang="en-US" smtClean="0"/>
              <a:t>3/12/19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4F0C7-A761-2F46-BCAA-BAA943A6A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235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2542B-ED95-D74A-918E-6EE727FF5B8B}" type="datetimeFigureOut">
              <a:rPr lang="en-US" smtClean="0"/>
              <a:t>3/12/19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4F0C7-A761-2F46-BCAA-BAA943A6A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900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2542B-ED95-D74A-918E-6EE727FF5B8B}" type="datetimeFigureOut">
              <a:rPr lang="en-US" smtClean="0"/>
              <a:t>3/12/19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4F0C7-A761-2F46-BCAA-BAA943A6A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795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2542B-ED95-D74A-918E-6EE727FF5B8B}" type="datetimeFigureOut">
              <a:rPr lang="en-US" smtClean="0"/>
              <a:t>3/12/19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4F0C7-A761-2F46-BCAA-BAA943A6A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679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2542B-ED95-D74A-918E-6EE727FF5B8B}" type="datetimeFigureOut">
              <a:rPr lang="en-US" smtClean="0"/>
              <a:t>3/12/19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4F0C7-A761-2F46-BCAA-BAA943A6A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557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12542B-ED95-D74A-918E-6EE727FF5B8B}" type="datetimeFigureOut">
              <a:rPr lang="en-US" smtClean="0"/>
              <a:t>3/12/19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F4F0C7-A761-2F46-BCAA-BAA943A6A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116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SleepTalk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your sleep in a dream-like sentence</a:t>
            </a:r>
          </a:p>
          <a:p>
            <a:endParaRPr lang="en-US" sz="1600" dirty="0"/>
          </a:p>
          <a:p>
            <a:r>
              <a:rPr lang="en-US" sz="1600" dirty="0"/>
              <a:t>Ashley Hetrick</a:t>
            </a:r>
          </a:p>
        </p:txBody>
      </p:sp>
    </p:spTree>
    <p:extLst>
      <p:ext uri="{BB962C8B-B14F-4D97-AF65-F5344CB8AC3E}">
        <p14:creationId xmlns:p14="http://schemas.microsoft.com/office/powerpoint/2010/main" val="3559697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Vision</a:t>
            </a:r>
          </a:p>
        </p:txBody>
      </p:sp>
      <p:pic>
        <p:nvPicPr>
          <p:cNvPr id="4" name="Content Placeholder 3" descr="Leightoned.jp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5105400" y="2477525"/>
            <a:ext cx="3581400" cy="2590800"/>
          </a:xfrm>
        </p:spPr>
      </p:pic>
      <p:sp>
        <p:nvSpPr>
          <p:cNvPr id="5" name="TextBox 4"/>
          <p:cNvSpPr txBox="1"/>
          <p:nvPr/>
        </p:nvSpPr>
        <p:spPr>
          <a:xfrm>
            <a:off x="767523" y="1779687"/>
            <a:ext cx="3865529" cy="5293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SleepTalk</a:t>
            </a:r>
            <a:r>
              <a:rPr lang="en-US" dirty="0"/>
              <a:t> is a program that takes sleep data provided by the user—like how many hours she moved during sleep and how many hours she remained still—and generates a random sentence in response to those data. </a:t>
            </a:r>
          </a:p>
          <a:p>
            <a:endParaRPr lang="en-US" dirty="0"/>
          </a:p>
          <a:p>
            <a:r>
              <a:rPr lang="en-US" sz="1400" dirty="0"/>
              <a:t>The random sentence is comprised of the most popular words in the English language. It is meant to approximate dreams, where experiences can be nonsensical and language enigmatic.</a:t>
            </a:r>
          </a:p>
          <a:p>
            <a:endParaRPr lang="en-US" sz="1200" dirty="0"/>
          </a:p>
          <a:p>
            <a:pPr marL="171450" indent="-171450">
              <a:buFont typeface="Arial"/>
              <a:buChar char="•"/>
            </a:pPr>
            <a:r>
              <a:rPr lang="en-US" sz="1200" dirty="0"/>
              <a:t>Sleep for a total of 0 hours = receive a message that, in order for the program to work, users need to sleep.</a:t>
            </a:r>
          </a:p>
          <a:p>
            <a:pPr marL="171450" indent="-171450">
              <a:buFont typeface="Arial"/>
              <a:buChar char="•"/>
            </a:pPr>
            <a:r>
              <a:rPr lang="en-US" sz="1200" dirty="0"/>
              <a:t>Sleep for fewer than 4 hours = receive a message that, in order for the program to work, users need more restful sleep.</a:t>
            </a:r>
          </a:p>
          <a:p>
            <a:pPr marL="171450" indent="-171450">
              <a:buFont typeface="Arial"/>
              <a:buChar char="•"/>
            </a:pPr>
            <a:r>
              <a:rPr lang="en-US" sz="1200" dirty="0"/>
              <a:t>Sleep for 4 or more hours but move less than 1 hour during sleep = user may have sleep paralysis, and so will receive a random sentence comprised of words describing common experiences of sleep paralysis.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105400" y="5068325"/>
            <a:ext cx="337599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Frederic Leighton, </a:t>
            </a:r>
            <a:r>
              <a:rPr lang="en-US" sz="1000" i="1" dirty="0"/>
              <a:t>Flaming June</a:t>
            </a:r>
            <a:r>
              <a:rPr lang="en-US" sz="1000" dirty="0"/>
              <a:t>, 1895. Image courtesy of http://</a:t>
            </a:r>
            <a:r>
              <a:rPr lang="en-US" sz="1000" dirty="0" err="1"/>
              <a:t>artvienna.blogspot.com</a:t>
            </a:r>
            <a:r>
              <a:rPr lang="en-US" sz="1000" dirty="0"/>
              <a:t>/2010/06/sleeping-beauty-in-</a:t>
            </a:r>
            <a:r>
              <a:rPr lang="en-US" sz="1000" dirty="0" err="1"/>
              <a:t>vienna.html</a:t>
            </a:r>
            <a:r>
              <a:rPr lang="en-US" sz="1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71130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Production Code</a:t>
            </a:r>
          </a:p>
        </p:txBody>
      </p:sp>
      <p:pic>
        <p:nvPicPr>
          <p:cNvPr id="8" name="Content Placeholder 7" descr="2016-08-02_1251.pn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457200" y="2738504"/>
            <a:ext cx="4572319" cy="2514599"/>
          </a:xfrm>
        </p:spPr>
      </p:pic>
      <p:sp>
        <p:nvSpPr>
          <p:cNvPr id="9" name="TextBox 8"/>
          <p:cNvSpPr txBox="1"/>
          <p:nvPr/>
        </p:nvSpPr>
        <p:spPr>
          <a:xfrm>
            <a:off x="5721541" y="1586245"/>
            <a:ext cx="2965259" cy="6186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err="1"/>
              <a:t>SleepTalkUser</a:t>
            </a:r>
            <a:r>
              <a:rPr lang="en-US" dirty="0"/>
              <a:t> class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/>
              <a:t>5 instance variables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/>
              <a:t>Constructors – no argument &amp; fully overloaded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/>
              <a:t>Getters &amp; setters for 5 instance variables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err="1"/>
              <a:t>toString</a:t>
            </a:r>
            <a:r>
              <a:rPr lang="en-US" dirty="0"/>
              <a:t> method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/>
              <a:t>Hash &amp; Equals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/>
              <a:t>11 worker methods – </a:t>
            </a:r>
            <a:r>
              <a:rPr lang="en-US" dirty="0" err="1"/>
              <a:t>getSleepSentence</a:t>
            </a:r>
            <a:r>
              <a:rPr lang="en-US" dirty="0"/>
              <a:t>() is the primary method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File Scanners for each message (no sleep, restless sleep, sleep paralysis, and primary)</a:t>
            </a:r>
          </a:p>
          <a:p>
            <a:pPr marL="342900" indent="-342900">
              <a:buFont typeface="Arial"/>
              <a:buChar char="•"/>
            </a:pPr>
            <a:r>
              <a:rPr lang="en-US" dirty="0" err="1"/>
              <a:t>ArrayLists</a:t>
            </a:r>
            <a:r>
              <a:rPr lang="en-US" dirty="0"/>
              <a:t>, Strings, one Random object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endParaRPr lang="en-US" dirty="0"/>
          </a:p>
          <a:p>
            <a:pPr marL="800100" lvl="1" indent="-3429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740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Code</a:t>
            </a:r>
          </a:p>
        </p:txBody>
      </p:sp>
      <p:pic>
        <p:nvPicPr>
          <p:cNvPr id="16" name="Content Placeholder 15" descr="test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7930" b="-67930"/>
          <a:stretch>
            <a:fillRect/>
          </a:stretch>
        </p:blipFill>
        <p:spPr>
          <a:xfrm>
            <a:off x="3132666" y="1147234"/>
            <a:ext cx="5706534" cy="3175484"/>
          </a:xfrm>
        </p:spPr>
      </p:pic>
      <p:sp>
        <p:nvSpPr>
          <p:cNvPr id="17" name="TextBox 16"/>
          <p:cNvSpPr txBox="1"/>
          <p:nvPr/>
        </p:nvSpPr>
        <p:spPr>
          <a:xfrm>
            <a:off x="762000" y="1595020"/>
            <a:ext cx="2252133" cy="5262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JUnit</a:t>
            </a:r>
            <a:r>
              <a:rPr lang="en-US" sz="1600" dirty="0"/>
              <a:t> &amp; Client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err="1"/>
              <a:t>JUnit</a:t>
            </a:r>
            <a:r>
              <a:rPr lang="en-US" sz="1600" dirty="0"/>
              <a:t> </a:t>
            </a:r>
          </a:p>
          <a:p>
            <a:pPr marL="800100" lvl="1" indent="-342900">
              <a:buFont typeface="Arial"/>
              <a:buChar char="•"/>
            </a:pPr>
            <a:r>
              <a:rPr lang="en-US" sz="1600" dirty="0"/>
              <a:t>Constructors</a:t>
            </a:r>
          </a:p>
          <a:p>
            <a:pPr marL="800100" lvl="1" indent="-342900">
              <a:buFont typeface="Arial"/>
              <a:buChar char="•"/>
            </a:pPr>
            <a:r>
              <a:rPr lang="en-US" sz="1600" dirty="0" err="1"/>
              <a:t>toString</a:t>
            </a:r>
            <a:endParaRPr lang="en-US" sz="1600" dirty="0"/>
          </a:p>
          <a:p>
            <a:pPr marL="800100" lvl="1" indent="-342900">
              <a:buFont typeface="Arial"/>
              <a:buChar char="•"/>
            </a:pPr>
            <a:r>
              <a:rPr lang="en-US" sz="1600" dirty="0" err="1"/>
              <a:t>EqualsAll</a:t>
            </a:r>
            <a:endParaRPr lang="en-US" sz="1600" dirty="0"/>
          </a:p>
          <a:p>
            <a:pPr marL="800100" lvl="1" indent="-342900">
              <a:buFont typeface="Arial"/>
              <a:buChar char="•"/>
            </a:pPr>
            <a:r>
              <a:rPr lang="en-US" sz="1600" dirty="0"/>
              <a:t>Different instance variables</a:t>
            </a:r>
          </a:p>
          <a:p>
            <a:pPr marL="800100" lvl="1" indent="-342900">
              <a:buFont typeface="Arial"/>
              <a:buChar char="•"/>
            </a:pPr>
            <a:r>
              <a:rPr lang="en-US" sz="1600" dirty="0"/>
              <a:t>Worker methods</a:t>
            </a:r>
          </a:p>
          <a:p>
            <a:pPr marL="1257300" lvl="2" indent="-342900">
              <a:buFont typeface="Arial"/>
              <a:buChar char="•"/>
            </a:pPr>
            <a:r>
              <a:rPr lang="en-US" sz="1600" dirty="0"/>
              <a:t>Messages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Client</a:t>
            </a:r>
          </a:p>
          <a:p>
            <a:pPr marL="800100" lvl="1" indent="-342900">
              <a:buFont typeface="Arial"/>
              <a:buChar char="•"/>
            </a:pPr>
            <a:r>
              <a:rPr lang="en-US" sz="1600" dirty="0"/>
              <a:t>Constructors</a:t>
            </a:r>
          </a:p>
          <a:p>
            <a:pPr marL="800100" lvl="1" indent="-342900">
              <a:buFont typeface="Arial"/>
              <a:buChar char="•"/>
            </a:pPr>
            <a:r>
              <a:rPr lang="en-US" sz="1600" dirty="0" err="1"/>
              <a:t>toString</a:t>
            </a:r>
            <a:endParaRPr lang="en-US" sz="1600" dirty="0"/>
          </a:p>
          <a:p>
            <a:pPr marL="800100" lvl="1" indent="-342900">
              <a:buFont typeface="Arial"/>
              <a:buChar char="•"/>
            </a:pPr>
            <a:r>
              <a:rPr lang="en-US" sz="1600" dirty="0"/>
              <a:t>Equals</a:t>
            </a:r>
          </a:p>
          <a:p>
            <a:pPr marL="800100" lvl="1" indent="-342900">
              <a:buFont typeface="Arial"/>
              <a:buChar char="•"/>
            </a:pPr>
            <a:r>
              <a:rPr lang="en-US" sz="1600" dirty="0"/>
              <a:t>Worker methods</a:t>
            </a:r>
          </a:p>
          <a:p>
            <a:pPr marL="1257300" lvl="2" indent="-342900">
              <a:buFont typeface="Arial"/>
              <a:buChar char="•"/>
            </a:pPr>
            <a:r>
              <a:rPr lang="en-US" sz="1600" dirty="0"/>
              <a:t>Messages (esp. random)</a:t>
            </a:r>
          </a:p>
          <a:p>
            <a:pPr marL="1257300" lvl="2" indent="-342900">
              <a:buFont typeface="Arial"/>
              <a:buChar char="•"/>
            </a:pPr>
            <a:endParaRPr lang="en-US" sz="1600" dirty="0"/>
          </a:p>
        </p:txBody>
      </p:sp>
      <p:pic>
        <p:nvPicPr>
          <p:cNvPr id="18" name="Picture 17" descr="test clien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2666" y="4525918"/>
            <a:ext cx="5943600" cy="1978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882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pic>
        <p:nvPicPr>
          <p:cNvPr id="4" name="Content Placeholder 3" descr="imgres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" r="816"/>
          <a:stretch>
            <a:fillRect/>
          </a:stretch>
        </p:blipFill>
        <p:spPr>
          <a:xfrm>
            <a:off x="677332" y="2523067"/>
            <a:ext cx="3291839" cy="2285999"/>
          </a:xfrm>
        </p:spPr>
      </p:pic>
      <p:sp>
        <p:nvSpPr>
          <p:cNvPr id="5" name="TextBox 4"/>
          <p:cNvSpPr txBox="1"/>
          <p:nvPr/>
        </p:nvSpPr>
        <p:spPr>
          <a:xfrm>
            <a:off x="4402667" y="2404533"/>
            <a:ext cx="3894666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Connect to </a:t>
            </a:r>
            <a:r>
              <a:rPr lang="en-US" dirty="0" err="1"/>
              <a:t>FitBit</a:t>
            </a:r>
            <a:r>
              <a:rPr lang="en-US" dirty="0"/>
              <a:t> API using OAuth2. </a:t>
            </a:r>
          </a:p>
          <a:p>
            <a:pPr marL="342900" indent="-342900">
              <a:buAutoNum type="arabicPeriod"/>
            </a:pPr>
            <a:r>
              <a:rPr lang="en-US" dirty="0"/>
              <a:t>Populate instance variables with real data drawn from </a:t>
            </a:r>
            <a:r>
              <a:rPr lang="en-US" dirty="0" err="1"/>
              <a:t>FitBit</a:t>
            </a:r>
            <a:r>
              <a:rPr lang="en-US" dirty="0"/>
              <a:t> account, like </a:t>
            </a:r>
            <a:r>
              <a:rPr lang="en-US" dirty="0" err="1"/>
              <a:t>clientID</a:t>
            </a:r>
            <a:r>
              <a:rPr lang="en-US" dirty="0"/>
              <a:t>.</a:t>
            </a:r>
          </a:p>
          <a:p>
            <a:pPr marL="342900" indent="-342900">
              <a:buAutoNum type="arabicPeriod"/>
            </a:pPr>
            <a:r>
              <a:rPr lang="en-US" dirty="0"/>
              <a:t>Create a method </a:t>
            </a:r>
            <a:r>
              <a:rPr lang="en-US" dirty="0" err="1"/>
              <a:t>getFitBitSleep</a:t>
            </a:r>
            <a:r>
              <a:rPr lang="en-US" dirty="0"/>
              <a:t>() that reads sleep data tracked by </a:t>
            </a:r>
            <a:r>
              <a:rPr lang="en-US" dirty="0" err="1"/>
              <a:t>FitBit</a:t>
            </a:r>
            <a:r>
              <a:rPr lang="en-US" dirty="0"/>
              <a:t> and returns an </a:t>
            </a:r>
            <a:r>
              <a:rPr lang="en-US" dirty="0" err="1"/>
              <a:t>ArrayList</a:t>
            </a:r>
            <a:r>
              <a:rPr lang="en-US" dirty="0"/>
              <a:t> populated with minute-by-minute breakdown of sleep activity per </a:t>
            </a:r>
            <a:r>
              <a:rPr lang="en-US" dirty="0" err="1"/>
              <a:t>mainSleep</a:t>
            </a:r>
            <a:r>
              <a:rPr lang="en-US" dirty="0"/>
              <a:t> session.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84566" y="4809066"/>
            <a:ext cx="30632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Image courtesy of http://</a:t>
            </a:r>
            <a:r>
              <a:rPr lang="en-US" sz="1000" dirty="0" err="1"/>
              <a:t>www.marketingtechnews.net</a:t>
            </a:r>
            <a:r>
              <a:rPr lang="en-US" sz="1000" dirty="0"/>
              <a:t>/news/2015/</a:t>
            </a:r>
            <a:r>
              <a:rPr lang="en-US" sz="1000" dirty="0" err="1"/>
              <a:t>aug</a:t>
            </a:r>
            <a:r>
              <a:rPr lang="en-US" sz="1000" dirty="0"/>
              <a:t>/21/big-data-and-</a:t>
            </a:r>
            <a:r>
              <a:rPr lang="en-US" sz="1000" dirty="0" err="1"/>
              <a:t>personalisation</a:t>
            </a:r>
            <a:r>
              <a:rPr lang="en-US" sz="1000" dirty="0"/>
              <a:t>-truly-comes-age-next-steps-</a:t>
            </a:r>
            <a:r>
              <a:rPr lang="en-US" sz="1000" dirty="0" err="1"/>
              <a:t>cmo</a:t>
            </a:r>
            <a:r>
              <a:rPr lang="en-US" sz="1000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13230981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3304</TotalTime>
  <Words>355</Words>
  <Application>Microsoft Macintosh PowerPoint</Application>
  <PresentationFormat>On-screen Show (4:3)</PresentationFormat>
  <Paragraphs>44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SleepTalk</vt:lpstr>
      <vt:lpstr>Vision</vt:lpstr>
      <vt:lpstr>Production Code</vt:lpstr>
      <vt:lpstr>Test Code</vt:lpstr>
      <vt:lpstr>Next Steps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Ashley Hetrick</dc:creator>
  <cp:lastModifiedBy>Microsoft Office User</cp:lastModifiedBy>
  <cp:revision>34</cp:revision>
  <dcterms:created xsi:type="dcterms:W3CDTF">2016-07-31T13:45:29Z</dcterms:created>
  <dcterms:modified xsi:type="dcterms:W3CDTF">2019-03-12T18:33:30Z</dcterms:modified>
</cp:coreProperties>
</file>