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-16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7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35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54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67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54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44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07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33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4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1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2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6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0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49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6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5195F9-8AB3-4BF7-A018-09BF84804F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85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장보기 프로그램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일정관리프로그램 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팀원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박유민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이동영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김건우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기여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일정관리 쌤</a:t>
            </a:r>
            <a:r>
              <a:rPr lang="en-US" altLang="ko-KR" b="1" dirty="0" smtClean="0">
                <a:solidFill>
                  <a:schemeClr val="tx1"/>
                </a:solidFill>
              </a:rPr>
              <a:t>(50%)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4305" y="624110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3" y="0"/>
            <a:ext cx="1831092" cy="2261937"/>
          </a:xfrm>
        </p:spPr>
      </p:pic>
      <p:sp>
        <p:nvSpPr>
          <p:cNvPr id="5" name="TextBox 4"/>
          <p:cNvSpPr txBox="1"/>
          <p:nvPr/>
        </p:nvSpPr>
        <p:spPr>
          <a:xfrm>
            <a:off x="2974206" y="1264555"/>
            <a:ext cx="533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장을 보는 것은 남은 예산</a:t>
            </a:r>
            <a:r>
              <a:rPr lang="en-US" altLang="ko-KR" dirty="0"/>
              <a:t>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품목 정리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가계부 작성 등을 하는 것 등 할 것이 아주 많습니다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 팀은 이러한 불편함을 해소하기 위해</a:t>
            </a:r>
            <a:endParaRPr lang="en-US" altLang="ko-KR" dirty="0" smtClean="0"/>
          </a:p>
          <a:p>
            <a:r>
              <a:rPr lang="ko-KR" altLang="en-US" dirty="0" smtClean="0"/>
              <a:t>장보기를 도와주는 프로그램을 만들기로 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1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기능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메모장에 입력한 내용을 그대로 읽어올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메인 화면에서 가계부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구매 리스트 중 하나의 항목을 선택할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스페이스 바를 눌러 자세히 보기가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구매 리스트에서는 자신이 구매한 품목들을 확인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가계부를 통하여 자신이 돈을 소비한 내역을 확인할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개발자 모드로 전환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4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방법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품목을 나타내는 구조체 </a:t>
            </a:r>
            <a:r>
              <a:rPr lang="en-US" altLang="ko-KR" dirty="0" smtClean="0"/>
              <a:t>ITEM(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정의하고 동적 할당을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 처리 함수로 예산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구매를 희망하는 품목의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수량을 저장하고 가져옵니다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물품을 사면 예산을 물품 가격만큼 빼서 가계부에 표시합니다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돈이 들어오면 예산을 추가해서 계산을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개발자 모드는 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00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메인 화면에서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가계부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구매 리스트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선택하고 스페이스 바를 누르면 자세히 보기가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가계부에는 자신이 지출한 내용이 자세히 기록되어 있으며 구매 리스트에는 자신이 구매한 물품 목록이 표시됩니다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자세히 보기에서 스페이스 바를 다시 한 번 누르면 메인 화면으로 전환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메인 화면에서 </a:t>
            </a:r>
            <a:r>
              <a:rPr lang="en-US" altLang="ko-KR" dirty="0" smtClean="0"/>
              <a:t>p</a:t>
            </a:r>
            <a:r>
              <a:rPr lang="ko-KR" altLang="en-US" dirty="0" smtClean="0"/>
              <a:t>키를 누르면 개발자 모드로 전환이 가능합니다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9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 중 느꼈던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 함수를 구현할 때 계속 오류가 발생해서 어려움을 겪기도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팀원간의 협동과 도움으로 이러한 프로그램을 만들 수 있었던 것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실시간으로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내용 및 파일을 공유할 수 있는 사이트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덕분에 팀원들이 서로 코드를 공유하는 것이 편리했습니다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272</Words>
  <Application>Microsoft Office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줄기</vt:lpstr>
      <vt:lpstr>장보기 프로그램</vt:lpstr>
      <vt:lpstr>개요</vt:lpstr>
      <vt:lpstr>프로그램 기능 설명</vt:lpstr>
      <vt:lpstr>구현 방법 설명</vt:lpstr>
      <vt:lpstr>사용법 설명</vt:lpstr>
      <vt:lpstr>코딩 중 느꼈던 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장보기 프로그램</dc:title>
  <dc:creator>Yumin.Park</dc:creator>
  <cp:lastModifiedBy>Windows 사용자</cp:lastModifiedBy>
  <cp:revision>16</cp:revision>
  <dcterms:created xsi:type="dcterms:W3CDTF">2018-08-07T05:22:28Z</dcterms:created>
  <dcterms:modified xsi:type="dcterms:W3CDTF">2018-08-07T10:57:16Z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C:\Users\Yumin.Park\Desktop\장보기 프로그램.pptx</vt:lpwstr>
  </property>
</Properties>
</file>