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9" d="100"/>
          <a:sy n="99" d="100"/>
        </p:scale>
        <p:origin x="78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4E672-CF64-4F2E-BC6E-DCA613C56F18}" type="datetimeFigureOut">
              <a:rPr lang="ko-KR" altLang="en-US" smtClean="0"/>
              <a:t>2018-08-07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9C5195F9-8AB3-4BF7-A018-09BF84804F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875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4E672-CF64-4F2E-BC6E-DCA613C56F18}" type="datetimeFigureOut">
              <a:rPr lang="ko-KR" altLang="en-US" smtClean="0"/>
              <a:t>2018-08-07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C5195F9-8AB3-4BF7-A018-09BF84804F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3350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4E672-CF64-4F2E-BC6E-DCA613C56F18}" type="datetimeFigureOut">
              <a:rPr lang="ko-KR" altLang="en-US" smtClean="0"/>
              <a:t>2018-08-07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C5195F9-8AB3-4BF7-A018-09BF84804FD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415484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4E672-CF64-4F2E-BC6E-DCA613C56F18}" type="datetimeFigureOut">
              <a:rPr lang="ko-KR" altLang="en-US" smtClean="0"/>
              <a:t>2018-08-07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C5195F9-8AB3-4BF7-A018-09BF84804F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46767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4E672-CF64-4F2E-BC6E-DCA613C56F18}" type="datetimeFigureOut">
              <a:rPr lang="ko-KR" altLang="en-US" smtClean="0"/>
              <a:t>2018-08-07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C5195F9-8AB3-4BF7-A018-09BF84804FD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555476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4E672-CF64-4F2E-BC6E-DCA613C56F18}" type="datetimeFigureOut">
              <a:rPr lang="ko-KR" altLang="en-US" smtClean="0"/>
              <a:t>2018-08-07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C5195F9-8AB3-4BF7-A018-09BF84804F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44404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4E672-CF64-4F2E-BC6E-DCA613C56F18}" type="datetimeFigureOut">
              <a:rPr lang="ko-KR" altLang="en-US" smtClean="0"/>
              <a:t>2018-08-07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195F9-8AB3-4BF7-A018-09BF84804F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40759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4E672-CF64-4F2E-BC6E-DCA613C56F18}" type="datetimeFigureOut">
              <a:rPr lang="ko-KR" altLang="en-US" smtClean="0"/>
              <a:t>2018-08-07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195F9-8AB3-4BF7-A018-09BF84804F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3330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4E672-CF64-4F2E-BC6E-DCA613C56F18}" type="datetimeFigureOut">
              <a:rPr lang="ko-KR" altLang="en-US" smtClean="0"/>
              <a:t>2018-08-07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195F9-8AB3-4BF7-A018-09BF84804F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5446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4E672-CF64-4F2E-BC6E-DCA613C56F18}" type="datetimeFigureOut">
              <a:rPr lang="ko-KR" altLang="en-US" smtClean="0"/>
              <a:t>2018-08-07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C5195F9-8AB3-4BF7-A018-09BF84804F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4157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4E672-CF64-4F2E-BC6E-DCA613C56F18}" type="datetimeFigureOut">
              <a:rPr lang="ko-KR" altLang="en-US" smtClean="0"/>
              <a:t>2018-08-07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C5195F9-8AB3-4BF7-A018-09BF84804F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2237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4E672-CF64-4F2E-BC6E-DCA613C56F18}" type="datetimeFigureOut">
              <a:rPr lang="ko-KR" altLang="en-US" smtClean="0"/>
              <a:t>2018-08-07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C5195F9-8AB3-4BF7-A018-09BF84804F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2963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4E672-CF64-4F2E-BC6E-DCA613C56F18}" type="datetimeFigureOut">
              <a:rPr lang="ko-KR" altLang="en-US" smtClean="0"/>
              <a:t>2018-08-07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195F9-8AB3-4BF7-A018-09BF84804F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405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4E672-CF64-4F2E-BC6E-DCA613C56F18}" type="datetimeFigureOut">
              <a:rPr lang="ko-KR" altLang="en-US" smtClean="0"/>
              <a:t>2018-08-07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195F9-8AB3-4BF7-A018-09BF84804F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2034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4E672-CF64-4F2E-BC6E-DCA613C56F18}" type="datetimeFigureOut">
              <a:rPr lang="ko-KR" altLang="en-US" smtClean="0"/>
              <a:t>2018-08-07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195F9-8AB3-4BF7-A018-09BF84804F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2499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4E672-CF64-4F2E-BC6E-DCA613C56F18}" type="datetimeFigureOut">
              <a:rPr lang="ko-KR" altLang="en-US" smtClean="0"/>
              <a:t>2018-08-07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C5195F9-8AB3-4BF7-A018-09BF84804F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4646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34E672-CF64-4F2E-BC6E-DCA613C56F18}" type="datetimeFigureOut">
              <a:rPr lang="ko-KR" altLang="en-US" smtClean="0"/>
              <a:t>2018-08-07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9C5195F9-8AB3-4BF7-A018-09BF84804F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7850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3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장보기 프로그램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일정관리프로그램 팀</a:t>
            </a:r>
            <a:endParaRPr lang="en-US" altLang="ko-KR" dirty="0" smtClean="0"/>
          </a:p>
          <a:p>
            <a:r>
              <a:rPr lang="ko-KR" altLang="en-US" dirty="0" smtClean="0"/>
              <a:t>팀원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박유민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이동영</a:t>
            </a:r>
            <a:r>
              <a:rPr lang="en-US" altLang="ko-KR" dirty="0" smtClean="0"/>
              <a:t>, </a:t>
            </a:r>
            <a:r>
              <a:rPr lang="ko-KR" altLang="en-US" dirty="0" smtClean="0"/>
              <a:t>김건우</a:t>
            </a:r>
            <a:endParaRPr lang="en-US" altLang="ko-KR" dirty="0"/>
          </a:p>
          <a:p>
            <a:r>
              <a:rPr lang="ko-KR" altLang="en-US" dirty="0" smtClean="0"/>
              <a:t>기여 </a:t>
            </a:r>
            <a:r>
              <a:rPr lang="en-US" altLang="ko-KR" dirty="0" smtClean="0"/>
              <a:t>: </a:t>
            </a:r>
            <a:r>
              <a:rPr lang="ko-KR" altLang="en-US" b="1" dirty="0" err="1" smtClean="0">
                <a:solidFill>
                  <a:srgbClr val="00B0F0"/>
                </a:solidFill>
              </a:rPr>
              <a:t>일정관리쌤</a:t>
            </a:r>
            <a:endParaRPr lang="ko-KR" altLang="en-US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8497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개요</a:t>
            </a:r>
            <a:endParaRPr lang="en-US" altLang="ko-KR" dirty="0" smtClean="0"/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프로그램 기능 설명</a:t>
            </a:r>
            <a:endParaRPr lang="en-US" altLang="ko-KR" dirty="0" smtClean="0"/>
          </a:p>
          <a:p>
            <a:r>
              <a:rPr lang="en-US" altLang="ko-KR" dirty="0" smtClean="0"/>
              <a:t>3. </a:t>
            </a:r>
            <a:r>
              <a:rPr lang="ko-KR" altLang="en-US" dirty="0" smtClean="0"/>
              <a:t>구현 방법 설명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69261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3000"/>
            <a:lum/>
          </a:blip>
          <a:srcRect/>
          <a:stretch>
            <a:fillRect t="-11000" b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14305" y="624110"/>
            <a:ext cx="8911687" cy="1280890"/>
          </a:xfrm>
        </p:spPr>
        <p:txBody>
          <a:bodyPr/>
          <a:lstStyle/>
          <a:p>
            <a:r>
              <a:rPr lang="ko-KR" altLang="en-US" dirty="0" smtClean="0"/>
              <a:t>개요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213" y="0"/>
            <a:ext cx="1831092" cy="2261937"/>
          </a:xfrm>
        </p:spPr>
      </p:pic>
      <p:sp>
        <p:nvSpPr>
          <p:cNvPr id="5" name="TextBox 4"/>
          <p:cNvSpPr txBox="1"/>
          <p:nvPr/>
        </p:nvSpPr>
        <p:spPr>
          <a:xfrm>
            <a:off x="2974206" y="1264555"/>
            <a:ext cx="53323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장을 보는 것은 남은 예산</a:t>
            </a:r>
            <a:r>
              <a:rPr lang="en-US" altLang="ko-KR" dirty="0"/>
              <a:t> </a:t>
            </a:r>
            <a:r>
              <a:rPr lang="ko-KR" altLang="en-US" dirty="0" smtClean="0"/>
              <a:t>정리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구매 품목 정리</a:t>
            </a:r>
            <a:r>
              <a:rPr lang="en-US" altLang="ko-KR" dirty="0" smtClean="0"/>
              <a:t>, </a:t>
            </a:r>
          </a:p>
          <a:p>
            <a:r>
              <a:rPr lang="ko-KR" altLang="en-US" dirty="0" smtClean="0"/>
              <a:t>가계부 작성 등을 하는 것 등 할 것이 아주 많습니다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그래서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저희 팀은 이러한 불편함을 해소하기 위해</a:t>
            </a:r>
            <a:endParaRPr lang="en-US" altLang="ko-KR" dirty="0" smtClean="0"/>
          </a:p>
          <a:p>
            <a:r>
              <a:rPr lang="ko-KR" altLang="en-US" dirty="0" smtClean="0"/>
              <a:t>장보기를 도와주는 프로그램을 만들기로 하였습니다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85124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7433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줄기">
  <a:themeElements>
    <a:clrScheme name="줄기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줄기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줄기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56</TotalTime>
  <Words>65</Words>
  <Application>Microsoft Office PowerPoint</Application>
  <PresentationFormat>와이드스크린</PresentationFormat>
  <Paragraphs>13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0" baseType="lpstr">
      <vt:lpstr>HY중고딕</vt:lpstr>
      <vt:lpstr>HY헤드라인M</vt:lpstr>
      <vt:lpstr>Arial</vt:lpstr>
      <vt:lpstr>Century Gothic</vt:lpstr>
      <vt:lpstr>Wingdings 3</vt:lpstr>
      <vt:lpstr>줄기</vt:lpstr>
      <vt:lpstr>장보기 프로그램</vt:lpstr>
      <vt:lpstr>목차</vt:lpstr>
      <vt:lpstr>개요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장보기 프로그램</dc:title>
  <dc:creator>Yumin.Park</dc:creator>
  <cp:lastModifiedBy>Yumin.Park</cp:lastModifiedBy>
  <cp:revision>4</cp:revision>
  <dcterms:created xsi:type="dcterms:W3CDTF">2018-08-07T05:22:28Z</dcterms:created>
  <dcterms:modified xsi:type="dcterms:W3CDTF">2018-08-07T06:18:30Z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_SA">
    <vt:lpwstr>C:\Users\Yumin.Park\Desktop\장보기 프로그램.pptx</vt:lpwstr>
  </property>
</Properties>
</file>