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7" d="100"/>
          <a:sy n="97" d="100"/>
        </p:scale>
        <p:origin x="-101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7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5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1548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76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5547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440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075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33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44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15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3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96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0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03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49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5195F9-8AB3-4BF7-A018-09BF84804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4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4E672-CF64-4F2E-BC6E-DCA613C56F18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C5195F9-8AB3-4BF7-A018-09BF84804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85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장보기 프로그램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일정관리프로그램 팀</a:t>
            </a:r>
            <a:endParaRPr lang="en-US" altLang="ko-KR" dirty="0" smtClean="0"/>
          </a:p>
          <a:p>
            <a:r>
              <a:rPr lang="ko-KR" altLang="en-US" dirty="0" smtClean="0"/>
              <a:t>팀원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박유민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김건우</a:t>
            </a:r>
            <a:endParaRPr lang="en-US" altLang="ko-KR" dirty="0"/>
          </a:p>
          <a:p>
            <a:r>
              <a:rPr lang="ko-KR" altLang="en-US" dirty="0" smtClean="0"/>
              <a:t>기여 </a:t>
            </a:r>
            <a:r>
              <a:rPr lang="en-US" altLang="ko-KR" dirty="0" smtClean="0"/>
              <a:t>: </a:t>
            </a:r>
            <a:r>
              <a:rPr lang="ko-KR" altLang="en-US" b="1" dirty="0" smtClean="0">
                <a:solidFill>
                  <a:srgbClr val="00B0F0"/>
                </a:solidFill>
              </a:rPr>
              <a:t>일정관리 선생님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49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프로그램 기능 설명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구현 방법 설명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926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3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14305" y="624110"/>
            <a:ext cx="8911687" cy="1280890"/>
          </a:xfrm>
        </p:spPr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13" y="0"/>
            <a:ext cx="1831092" cy="2261937"/>
          </a:xfrm>
        </p:spPr>
      </p:pic>
      <p:sp>
        <p:nvSpPr>
          <p:cNvPr id="5" name="TextBox 4"/>
          <p:cNvSpPr txBox="1"/>
          <p:nvPr/>
        </p:nvSpPr>
        <p:spPr>
          <a:xfrm>
            <a:off x="2974205" y="1264555"/>
            <a:ext cx="71393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장을 보는 것은 남은 예산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정리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구매 품목 정리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가계부 작성 등을 하는 것 등 할 것이 아주 많습니다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그래서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저희 팀은 이러한 불편함을 해소하기 위해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장보기를 도와주는 프로그램을 만들기로 하였습니다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512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43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</TotalTime>
  <Words>66</Words>
  <Application>Microsoft Office PowerPoint</Application>
  <PresentationFormat>사용자 지정</PresentationFormat>
  <Paragraphs>13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줄기</vt:lpstr>
      <vt:lpstr>장보기 프로그램</vt:lpstr>
      <vt:lpstr>목차</vt:lpstr>
      <vt:lpstr>개요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장보기 프로그램</dc:title>
  <dc:creator>Yumin.Park</dc:creator>
  <cp:lastModifiedBy>Kim Geon Woo</cp:lastModifiedBy>
  <cp:revision>7</cp:revision>
  <dcterms:created xsi:type="dcterms:W3CDTF">2018-08-07T05:22:28Z</dcterms:created>
  <dcterms:modified xsi:type="dcterms:W3CDTF">2018-08-07T06:49:57Z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C:\Users\Yumin.Park\Desktop\장보기 프로그램.pptx</vt:lpwstr>
  </property>
</Properties>
</file>