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61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70817-6E85-4CD3-A3F2-0BA54FC02CBB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44C4B-48F8-48C6-9E8D-5F8E7427E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828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4C4B-48F8-48C6-9E8D-5F8E7427EF1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7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3C9CD-37C6-4B53-B210-CC8F66F9049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2/13/2018 2:57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954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26854-F9AE-4E32-B2A5-59EE421C280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2/13/2018 3:03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4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C4FDA-39C3-4107-81D8-BB2B66B9C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D55006-6DB6-4E3B-A334-C04FB6C03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02AB2A-1385-4390-B6D1-4D701168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2FC-E9EE-4FFB-A079-6384DC77BA7E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91AAE7-D90D-4B85-8308-D2D63477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DE515-9FDA-464D-B7DD-DDB651E5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B135-2379-476C-A7C6-365CB1D2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25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409DB-A291-4E04-9D32-FB81CAE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9D399F-32AF-42DD-8D82-5578C8937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77D282-FBA3-43C5-B011-70122428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2FC-E9EE-4FFB-A079-6384DC77BA7E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D8EBA9-89A6-4ACF-8FCC-C3C2758A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C50798-B15D-4930-B096-3825F245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B135-2379-476C-A7C6-365CB1D2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F12CD1-C247-498A-9642-3248E781F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558D4F-15A7-46F1-B6C4-8A02B3574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8073F-97EB-48F7-BDE5-73FC73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2FC-E9EE-4FFB-A079-6384DC77BA7E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CA8D0-AF87-48CD-8B5A-9D6C2A28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D0150F-07DE-4348-8880-6E78B916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B135-2379-476C-A7C6-365CB1D2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7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6274974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  <p:grpSp>
        <p:nvGrpSpPr>
          <p:cNvPr id="226" name="Group 225"/>
          <p:cNvGrpSpPr>
            <a:grpSpLocks noChangeAspect="1"/>
          </p:cNvGrpSpPr>
          <p:nvPr userDrawn="1"/>
        </p:nvGrpSpPr>
        <p:grpSpPr bwMode="gray">
          <a:xfrm>
            <a:off x="5931984" y="4374898"/>
            <a:ext cx="5826761" cy="1912825"/>
            <a:chOff x="6173788" y="4659313"/>
            <a:chExt cx="6021387" cy="1976437"/>
          </a:xfrm>
        </p:grpSpPr>
        <p:sp>
          <p:nvSpPr>
            <p:cNvPr id="227" name="Freeform 110"/>
            <p:cNvSpPr>
              <a:spLocks/>
            </p:cNvSpPr>
            <p:nvPr userDrawn="1"/>
          </p:nvSpPr>
          <p:spPr bwMode="gray">
            <a:xfrm>
              <a:off x="6492876" y="6572250"/>
              <a:ext cx="5629275" cy="63500"/>
            </a:xfrm>
            <a:custGeom>
              <a:avLst/>
              <a:gdLst>
                <a:gd name="T0" fmla="*/ 2824 w 2840"/>
                <a:gd name="T1" fmla="*/ 0 h 32"/>
                <a:gd name="T2" fmla="*/ 16 w 2840"/>
                <a:gd name="T3" fmla="*/ 0 h 32"/>
                <a:gd name="T4" fmla="*/ 0 w 2840"/>
                <a:gd name="T5" fmla="*/ 16 h 32"/>
                <a:gd name="T6" fmla="*/ 16 w 2840"/>
                <a:gd name="T7" fmla="*/ 32 h 32"/>
                <a:gd name="T8" fmla="*/ 2824 w 2840"/>
                <a:gd name="T9" fmla="*/ 32 h 32"/>
                <a:gd name="T10" fmla="*/ 2840 w 2840"/>
                <a:gd name="T11" fmla="*/ 16 h 32"/>
                <a:gd name="T12" fmla="*/ 2824 w 2840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0" h="32">
                  <a:moveTo>
                    <a:pt x="282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824" y="32"/>
                    <a:pt x="2824" y="32"/>
                    <a:pt x="2824" y="32"/>
                  </a:cubicBezTo>
                  <a:cubicBezTo>
                    <a:pt x="2833" y="32"/>
                    <a:pt x="2840" y="25"/>
                    <a:pt x="2840" y="16"/>
                  </a:cubicBezTo>
                  <a:cubicBezTo>
                    <a:pt x="2840" y="8"/>
                    <a:pt x="2833" y="0"/>
                    <a:pt x="2824" y="0"/>
                  </a:cubicBezTo>
                </a:path>
              </a:pathLst>
            </a:custGeom>
            <a:solidFill>
              <a:srgbClr val="0E6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8" name="Freeform 111"/>
            <p:cNvSpPr>
              <a:spLocks/>
            </p:cNvSpPr>
            <p:nvPr userDrawn="1"/>
          </p:nvSpPr>
          <p:spPr bwMode="gray">
            <a:xfrm>
              <a:off x="7370763" y="5449888"/>
              <a:ext cx="303212" cy="512763"/>
            </a:xfrm>
            <a:custGeom>
              <a:avLst/>
              <a:gdLst>
                <a:gd name="T0" fmla="*/ 140 w 153"/>
                <a:gd name="T1" fmla="*/ 101 h 260"/>
                <a:gd name="T2" fmla="*/ 14 w 153"/>
                <a:gd name="T3" fmla="*/ 0 h 260"/>
                <a:gd name="T4" fmla="*/ 9 w 153"/>
                <a:gd name="T5" fmla="*/ 110 h 260"/>
                <a:gd name="T6" fmla="*/ 50 w 153"/>
                <a:gd name="T7" fmla="*/ 121 h 260"/>
                <a:gd name="T8" fmla="*/ 0 w 153"/>
                <a:gd name="T9" fmla="*/ 233 h 260"/>
                <a:gd name="T10" fmla="*/ 51 w 153"/>
                <a:gd name="T11" fmla="*/ 260 h 260"/>
                <a:gd name="T12" fmla="*/ 130 w 153"/>
                <a:gd name="T13" fmla="*/ 148 h 260"/>
                <a:gd name="T14" fmla="*/ 140 w 153"/>
                <a:gd name="T15" fmla="*/ 10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260">
                  <a:moveTo>
                    <a:pt x="140" y="101"/>
                  </a:moveTo>
                  <a:cubicBezTo>
                    <a:pt x="127" y="91"/>
                    <a:pt x="14" y="0"/>
                    <a:pt x="14" y="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30" y="148"/>
                    <a:pt x="153" y="112"/>
                    <a:pt x="140" y="101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9" name="Freeform 112"/>
            <p:cNvSpPr>
              <a:spLocks/>
            </p:cNvSpPr>
            <p:nvPr userDrawn="1"/>
          </p:nvSpPr>
          <p:spPr bwMode="gray">
            <a:xfrm>
              <a:off x="7345363" y="5910263"/>
              <a:ext cx="127000" cy="107950"/>
            </a:xfrm>
            <a:custGeom>
              <a:avLst/>
              <a:gdLst>
                <a:gd name="T0" fmla="*/ 0 w 64"/>
                <a:gd name="T1" fmla="*/ 28 h 55"/>
                <a:gd name="T2" fmla="*/ 13 w 64"/>
                <a:gd name="T3" fmla="*/ 48 h 55"/>
                <a:gd name="T4" fmla="*/ 39 w 64"/>
                <a:gd name="T5" fmla="*/ 45 h 55"/>
                <a:gd name="T6" fmla="*/ 39 w 64"/>
                <a:gd name="T7" fmla="*/ 45 h 55"/>
                <a:gd name="T8" fmla="*/ 47 w 64"/>
                <a:gd name="T9" fmla="*/ 43 h 55"/>
                <a:gd name="T10" fmla="*/ 49 w 64"/>
                <a:gd name="T11" fmla="*/ 45 h 55"/>
                <a:gd name="T12" fmla="*/ 49 w 64"/>
                <a:gd name="T13" fmla="*/ 45 h 55"/>
                <a:gd name="T14" fmla="*/ 50 w 64"/>
                <a:gd name="T15" fmla="*/ 46 h 55"/>
                <a:gd name="T16" fmla="*/ 64 w 64"/>
                <a:gd name="T17" fmla="*/ 27 h 55"/>
                <a:gd name="T18" fmla="*/ 13 w 64"/>
                <a:gd name="T19" fmla="*/ 0 h 55"/>
                <a:gd name="T20" fmla="*/ 0 w 64"/>
                <a:gd name="T21" fmla="*/ 29 h 55"/>
                <a:gd name="T22" fmla="*/ 0 w 64"/>
                <a:gd name="T23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55">
                  <a:moveTo>
                    <a:pt x="0" y="2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26" y="55"/>
                    <a:pt x="36" y="49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1" y="42"/>
                    <a:pt x="44" y="41"/>
                    <a:pt x="47" y="43"/>
                  </a:cubicBezTo>
                  <a:cubicBezTo>
                    <a:pt x="48" y="43"/>
                    <a:pt x="49" y="44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50" y="45"/>
                    <a:pt x="50" y="46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solidFill>
              <a:srgbClr val="E0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0" name="Freeform 113"/>
            <p:cNvSpPr>
              <a:spLocks noEditPoints="1"/>
            </p:cNvSpPr>
            <p:nvPr userDrawn="1"/>
          </p:nvSpPr>
          <p:spPr bwMode="gray">
            <a:xfrm>
              <a:off x="7432676" y="5992813"/>
              <a:ext cx="4762" cy="1588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0 h 1"/>
                <a:gd name="T8" fmla="*/ 3 w 3"/>
                <a:gd name="T9" fmla="*/ 0 h 1"/>
                <a:gd name="T10" fmla="*/ 0 w 3"/>
                <a:gd name="T11" fmla="*/ 0 h 1"/>
                <a:gd name="T12" fmla="*/ 0 w 3"/>
                <a:gd name="T13" fmla="*/ 0 h 1"/>
                <a:gd name="T14" fmla="*/ 0 w 3"/>
                <a:gd name="T15" fmla="*/ 0 h 1"/>
                <a:gd name="T16" fmla="*/ 0 w 3"/>
                <a:gd name="T17" fmla="*/ 0 h 1"/>
                <a:gd name="T18" fmla="*/ 0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09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1" name="Freeform 114"/>
            <p:cNvSpPr>
              <a:spLocks noEditPoints="1"/>
            </p:cNvSpPr>
            <p:nvPr userDrawn="1"/>
          </p:nvSpPr>
          <p:spPr bwMode="gray">
            <a:xfrm>
              <a:off x="7440613" y="5483225"/>
              <a:ext cx="215900" cy="479425"/>
            </a:xfrm>
            <a:custGeom>
              <a:avLst/>
              <a:gdLst>
                <a:gd name="T0" fmla="*/ 84 w 109"/>
                <a:gd name="T1" fmla="*/ 146 h 243"/>
                <a:gd name="T2" fmla="*/ 73 w 109"/>
                <a:gd name="T3" fmla="*/ 146 h 243"/>
                <a:gd name="T4" fmla="*/ 7 w 109"/>
                <a:gd name="T5" fmla="*/ 238 h 243"/>
                <a:gd name="T6" fmla="*/ 16 w 109"/>
                <a:gd name="T7" fmla="*/ 243 h 243"/>
                <a:gd name="T8" fmla="*/ 84 w 109"/>
                <a:gd name="T9" fmla="*/ 146 h 243"/>
                <a:gd name="T10" fmla="*/ 0 w 109"/>
                <a:gd name="T11" fmla="*/ 0 h 243"/>
                <a:gd name="T12" fmla="*/ 1 w 109"/>
                <a:gd name="T13" fmla="*/ 19 h 243"/>
                <a:gd name="T14" fmla="*/ 89 w 109"/>
                <a:gd name="T15" fmla="*/ 90 h 243"/>
                <a:gd name="T16" fmla="*/ 86 w 109"/>
                <a:gd name="T17" fmla="*/ 126 h 243"/>
                <a:gd name="T18" fmla="*/ 98 w 109"/>
                <a:gd name="T19" fmla="*/ 126 h 243"/>
                <a:gd name="T20" fmla="*/ 109 w 109"/>
                <a:gd name="T21" fmla="*/ 94 h 243"/>
                <a:gd name="T22" fmla="*/ 105 w 109"/>
                <a:gd name="T23" fmla="*/ 84 h 243"/>
                <a:gd name="T24" fmla="*/ 0 w 109"/>
                <a:gd name="T2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243">
                  <a:moveTo>
                    <a:pt x="84" y="146"/>
                  </a:moveTo>
                  <a:cubicBezTo>
                    <a:pt x="73" y="146"/>
                    <a:pt x="73" y="146"/>
                    <a:pt x="73" y="146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16" y="243"/>
                    <a:pt x="16" y="243"/>
                    <a:pt x="16" y="243"/>
                  </a:cubicBezTo>
                  <a:cubicBezTo>
                    <a:pt x="84" y="146"/>
                    <a:pt x="84" y="146"/>
                    <a:pt x="84" y="146"/>
                  </a:cubicBezTo>
                  <a:moveTo>
                    <a:pt x="0" y="0"/>
                  </a:moveTo>
                  <a:cubicBezTo>
                    <a:pt x="0" y="6"/>
                    <a:pt x="1" y="13"/>
                    <a:pt x="1" y="19"/>
                  </a:cubicBezTo>
                  <a:cubicBezTo>
                    <a:pt x="35" y="46"/>
                    <a:pt x="81" y="84"/>
                    <a:pt x="89" y="90"/>
                  </a:cubicBezTo>
                  <a:cubicBezTo>
                    <a:pt x="98" y="97"/>
                    <a:pt x="91" y="114"/>
                    <a:pt x="86" y="126"/>
                  </a:cubicBezTo>
                  <a:cubicBezTo>
                    <a:pt x="98" y="126"/>
                    <a:pt x="98" y="126"/>
                    <a:pt x="98" y="126"/>
                  </a:cubicBezTo>
                  <a:cubicBezTo>
                    <a:pt x="102" y="118"/>
                    <a:pt x="109" y="105"/>
                    <a:pt x="109" y="94"/>
                  </a:cubicBezTo>
                  <a:cubicBezTo>
                    <a:pt x="109" y="90"/>
                    <a:pt x="108" y="87"/>
                    <a:pt x="105" y="84"/>
                  </a:cubicBezTo>
                  <a:cubicBezTo>
                    <a:pt x="96" y="77"/>
                    <a:pt x="34" y="27"/>
                    <a:pt x="0" y="0"/>
                  </a:cubicBezTo>
                </a:path>
              </a:pathLst>
            </a:custGeom>
            <a:solidFill>
              <a:srgbClr val="334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2" name="Freeform 115"/>
            <p:cNvSpPr>
              <a:spLocks/>
            </p:cNvSpPr>
            <p:nvPr userDrawn="1"/>
          </p:nvSpPr>
          <p:spPr bwMode="gray">
            <a:xfrm>
              <a:off x="7424738" y="5953125"/>
              <a:ext cx="47625" cy="47625"/>
            </a:xfrm>
            <a:custGeom>
              <a:avLst/>
              <a:gdLst>
                <a:gd name="T0" fmla="*/ 15 w 24"/>
                <a:gd name="T1" fmla="*/ 0 h 24"/>
                <a:gd name="T2" fmla="*/ 8 w 24"/>
                <a:gd name="T3" fmla="*/ 11 h 24"/>
                <a:gd name="T4" fmla="*/ 0 w 24"/>
                <a:gd name="T5" fmla="*/ 21 h 24"/>
                <a:gd name="T6" fmla="*/ 4 w 24"/>
                <a:gd name="T7" fmla="*/ 20 h 24"/>
                <a:gd name="T8" fmla="*/ 4 w 24"/>
                <a:gd name="T9" fmla="*/ 20 h 24"/>
                <a:gd name="T10" fmla="*/ 4 w 24"/>
                <a:gd name="T11" fmla="*/ 20 h 24"/>
                <a:gd name="T12" fmla="*/ 4 w 24"/>
                <a:gd name="T13" fmla="*/ 20 h 24"/>
                <a:gd name="T14" fmla="*/ 4 w 24"/>
                <a:gd name="T15" fmla="*/ 20 h 24"/>
                <a:gd name="T16" fmla="*/ 7 w 24"/>
                <a:gd name="T17" fmla="*/ 20 h 24"/>
                <a:gd name="T18" fmla="*/ 7 w 24"/>
                <a:gd name="T19" fmla="*/ 21 h 24"/>
                <a:gd name="T20" fmla="*/ 7 w 24"/>
                <a:gd name="T21" fmla="*/ 21 h 24"/>
                <a:gd name="T22" fmla="*/ 7 w 24"/>
                <a:gd name="T23" fmla="*/ 21 h 24"/>
                <a:gd name="T24" fmla="*/ 9 w 24"/>
                <a:gd name="T25" fmla="*/ 23 h 24"/>
                <a:gd name="T26" fmla="*/ 9 w 24"/>
                <a:gd name="T27" fmla="*/ 23 h 24"/>
                <a:gd name="T28" fmla="*/ 9 w 24"/>
                <a:gd name="T29" fmla="*/ 23 h 24"/>
                <a:gd name="T30" fmla="*/ 9 w 24"/>
                <a:gd name="T31" fmla="*/ 23 h 24"/>
                <a:gd name="T32" fmla="*/ 10 w 24"/>
                <a:gd name="T33" fmla="*/ 24 h 24"/>
                <a:gd name="T34" fmla="*/ 24 w 24"/>
                <a:gd name="T35" fmla="*/ 5 h 24"/>
                <a:gd name="T36" fmla="*/ 15 w 24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24">
                  <a:moveTo>
                    <a:pt x="15" y="0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3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9" y="22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3"/>
                    <a:pt x="10" y="2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6C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3" name="Freeform 116"/>
            <p:cNvSpPr>
              <a:spLocks/>
            </p:cNvSpPr>
            <p:nvPr userDrawn="1"/>
          </p:nvSpPr>
          <p:spPr bwMode="gray">
            <a:xfrm>
              <a:off x="7297738" y="5964238"/>
              <a:ext cx="236537" cy="200025"/>
            </a:xfrm>
            <a:custGeom>
              <a:avLst/>
              <a:gdLst>
                <a:gd name="T0" fmla="*/ 114 w 120"/>
                <a:gd name="T1" fmla="*/ 69 h 101"/>
                <a:gd name="T2" fmla="*/ 73 w 120"/>
                <a:gd name="T3" fmla="*/ 17 h 101"/>
                <a:gd name="T4" fmla="*/ 73 w 120"/>
                <a:gd name="T5" fmla="*/ 17 h 101"/>
                <a:gd name="T6" fmla="*/ 71 w 120"/>
                <a:gd name="T7" fmla="*/ 15 h 101"/>
                <a:gd name="T8" fmla="*/ 63 w 120"/>
                <a:gd name="T9" fmla="*/ 17 h 101"/>
                <a:gd name="T10" fmla="*/ 63 w 120"/>
                <a:gd name="T11" fmla="*/ 17 h 101"/>
                <a:gd name="T12" fmla="*/ 37 w 120"/>
                <a:gd name="T13" fmla="*/ 20 h 101"/>
                <a:gd name="T14" fmla="*/ 24 w 120"/>
                <a:gd name="T15" fmla="*/ 0 h 101"/>
                <a:gd name="T16" fmla="*/ 5 w 120"/>
                <a:gd name="T17" fmla="*/ 37 h 101"/>
                <a:gd name="T18" fmla="*/ 9 w 120"/>
                <a:gd name="T19" fmla="*/ 48 h 101"/>
                <a:gd name="T20" fmla="*/ 101 w 120"/>
                <a:gd name="T21" fmla="*/ 96 h 101"/>
                <a:gd name="T22" fmla="*/ 110 w 120"/>
                <a:gd name="T23" fmla="*/ 94 h 101"/>
                <a:gd name="T24" fmla="*/ 116 w 120"/>
                <a:gd name="T25" fmla="*/ 82 h 101"/>
                <a:gd name="T26" fmla="*/ 114 w 120"/>
                <a:gd name="T27" fmla="*/ 6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01">
                  <a:moveTo>
                    <a:pt x="114" y="69"/>
                  </a:moveTo>
                  <a:cubicBezTo>
                    <a:pt x="107" y="60"/>
                    <a:pt x="73" y="17"/>
                    <a:pt x="73" y="17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2" y="15"/>
                    <a:pt x="71" y="15"/>
                  </a:cubicBezTo>
                  <a:cubicBezTo>
                    <a:pt x="68" y="13"/>
                    <a:pt x="65" y="14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0" y="21"/>
                    <a:pt x="50" y="27"/>
                    <a:pt x="37" y="2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0" y="44"/>
                    <a:pt x="9" y="48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96"/>
                    <a:pt x="106" y="101"/>
                    <a:pt x="110" y="94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16" y="82"/>
                    <a:pt x="120" y="78"/>
                    <a:pt x="114" y="69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4" name="Freeform 117"/>
            <p:cNvSpPr>
              <a:spLocks/>
            </p:cNvSpPr>
            <p:nvPr userDrawn="1"/>
          </p:nvSpPr>
          <p:spPr bwMode="gray">
            <a:xfrm>
              <a:off x="8313738" y="5449888"/>
              <a:ext cx="304800" cy="512763"/>
            </a:xfrm>
            <a:custGeom>
              <a:avLst/>
              <a:gdLst>
                <a:gd name="T0" fmla="*/ 140 w 154"/>
                <a:gd name="T1" fmla="*/ 101 h 260"/>
                <a:gd name="T2" fmla="*/ 14 w 154"/>
                <a:gd name="T3" fmla="*/ 0 h 260"/>
                <a:gd name="T4" fmla="*/ 9 w 154"/>
                <a:gd name="T5" fmla="*/ 110 h 260"/>
                <a:gd name="T6" fmla="*/ 50 w 154"/>
                <a:gd name="T7" fmla="*/ 121 h 260"/>
                <a:gd name="T8" fmla="*/ 0 w 154"/>
                <a:gd name="T9" fmla="*/ 233 h 260"/>
                <a:gd name="T10" fmla="*/ 51 w 154"/>
                <a:gd name="T11" fmla="*/ 260 h 260"/>
                <a:gd name="T12" fmla="*/ 130 w 154"/>
                <a:gd name="T13" fmla="*/ 148 h 260"/>
                <a:gd name="T14" fmla="*/ 140 w 154"/>
                <a:gd name="T15" fmla="*/ 10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260">
                  <a:moveTo>
                    <a:pt x="140" y="101"/>
                  </a:moveTo>
                  <a:cubicBezTo>
                    <a:pt x="127" y="91"/>
                    <a:pt x="14" y="0"/>
                    <a:pt x="14" y="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30" y="148"/>
                    <a:pt x="154" y="112"/>
                    <a:pt x="140" y="101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5" name="Freeform 118"/>
            <p:cNvSpPr>
              <a:spLocks/>
            </p:cNvSpPr>
            <p:nvPr userDrawn="1"/>
          </p:nvSpPr>
          <p:spPr bwMode="gray">
            <a:xfrm>
              <a:off x="8288338" y="5910263"/>
              <a:ext cx="127000" cy="107950"/>
            </a:xfrm>
            <a:custGeom>
              <a:avLst/>
              <a:gdLst>
                <a:gd name="T0" fmla="*/ 1 w 64"/>
                <a:gd name="T1" fmla="*/ 28 h 55"/>
                <a:gd name="T2" fmla="*/ 13 w 64"/>
                <a:gd name="T3" fmla="*/ 48 h 55"/>
                <a:gd name="T4" fmla="*/ 39 w 64"/>
                <a:gd name="T5" fmla="*/ 45 h 55"/>
                <a:gd name="T6" fmla="*/ 39 w 64"/>
                <a:gd name="T7" fmla="*/ 45 h 55"/>
                <a:gd name="T8" fmla="*/ 47 w 64"/>
                <a:gd name="T9" fmla="*/ 43 h 55"/>
                <a:gd name="T10" fmla="*/ 49 w 64"/>
                <a:gd name="T11" fmla="*/ 45 h 55"/>
                <a:gd name="T12" fmla="*/ 50 w 64"/>
                <a:gd name="T13" fmla="*/ 45 h 55"/>
                <a:gd name="T14" fmla="*/ 50 w 64"/>
                <a:gd name="T15" fmla="*/ 46 h 55"/>
                <a:gd name="T16" fmla="*/ 64 w 64"/>
                <a:gd name="T17" fmla="*/ 27 h 55"/>
                <a:gd name="T18" fmla="*/ 13 w 64"/>
                <a:gd name="T19" fmla="*/ 0 h 55"/>
                <a:gd name="T20" fmla="*/ 0 w 64"/>
                <a:gd name="T21" fmla="*/ 29 h 55"/>
                <a:gd name="T22" fmla="*/ 1 w 64"/>
                <a:gd name="T23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55">
                  <a:moveTo>
                    <a:pt x="1" y="2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26" y="55"/>
                    <a:pt x="36" y="49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1" y="42"/>
                    <a:pt x="44" y="41"/>
                    <a:pt x="47" y="43"/>
                  </a:cubicBezTo>
                  <a:cubicBezTo>
                    <a:pt x="48" y="43"/>
                    <a:pt x="49" y="44"/>
                    <a:pt x="49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5"/>
                    <a:pt x="50" y="45"/>
                    <a:pt x="50" y="46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solidFill>
              <a:srgbClr val="E0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6" name="Freeform 119"/>
            <p:cNvSpPr>
              <a:spLocks noEditPoints="1"/>
            </p:cNvSpPr>
            <p:nvPr userDrawn="1"/>
          </p:nvSpPr>
          <p:spPr bwMode="gray">
            <a:xfrm>
              <a:off x="8375651" y="5992813"/>
              <a:ext cx="6350" cy="1588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0 h 1"/>
                <a:gd name="T8" fmla="*/ 3 w 3"/>
                <a:gd name="T9" fmla="*/ 0 h 1"/>
                <a:gd name="T10" fmla="*/ 0 w 3"/>
                <a:gd name="T11" fmla="*/ 0 h 1"/>
                <a:gd name="T12" fmla="*/ 0 w 3"/>
                <a:gd name="T13" fmla="*/ 0 h 1"/>
                <a:gd name="T14" fmla="*/ 0 w 3"/>
                <a:gd name="T15" fmla="*/ 0 h 1"/>
                <a:gd name="T16" fmla="*/ 0 w 3"/>
                <a:gd name="T17" fmla="*/ 0 h 1"/>
                <a:gd name="T18" fmla="*/ 0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09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7" name="Freeform 120"/>
            <p:cNvSpPr>
              <a:spLocks noEditPoints="1"/>
            </p:cNvSpPr>
            <p:nvPr userDrawn="1"/>
          </p:nvSpPr>
          <p:spPr bwMode="gray">
            <a:xfrm>
              <a:off x="8370888" y="5495925"/>
              <a:ext cx="228600" cy="466725"/>
            </a:xfrm>
            <a:custGeom>
              <a:avLst/>
              <a:gdLst>
                <a:gd name="T0" fmla="*/ 91 w 115"/>
                <a:gd name="T1" fmla="*/ 140 h 237"/>
                <a:gd name="T2" fmla="*/ 79 w 115"/>
                <a:gd name="T3" fmla="*/ 140 h 237"/>
                <a:gd name="T4" fmla="*/ 13 w 115"/>
                <a:gd name="T5" fmla="*/ 232 h 237"/>
                <a:gd name="T6" fmla="*/ 22 w 115"/>
                <a:gd name="T7" fmla="*/ 237 h 237"/>
                <a:gd name="T8" fmla="*/ 91 w 115"/>
                <a:gd name="T9" fmla="*/ 140 h 237"/>
                <a:gd name="T10" fmla="*/ 1 w 115"/>
                <a:gd name="T11" fmla="*/ 0 h 237"/>
                <a:gd name="T12" fmla="*/ 0 w 115"/>
                <a:gd name="T13" fmla="*/ 8 h 237"/>
                <a:gd name="T14" fmla="*/ 96 w 115"/>
                <a:gd name="T15" fmla="*/ 84 h 237"/>
                <a:gd name="T16" fmla="*/ 92 w 115"/>
                <a:gd name="T17" fmla="*/ 120 h 237"/>
                <a:gd name="T18" fmla="*/ 104 w 115"/>
                <a:gd name="T19" fmla="*/ 120 h 237"/>
                <a:gd name="T20" fmla="*/ 115 w 115"/>
                <a:gd name="T21" fmla="*/ 88 h 237"/>
                <a:gd name="T22" fmla="*/ 111 w 115"/>
                <a:gd name="T23" fmla="*/ 78 h 237"/>
                <a:gd name="T24" fmla="*/ 36 w 115"/>
                <a:gd name="T25" fmla="*/ 18 h 237"/>
                <a:gd name="T26" fmla="*/ 2 w 115"/>
                <a:gd name="T27" fmla="*/ 1 h 237"/>
                <a:gd name="T28" fmla="*/ 1 w 115"/>
                <a:gd name="T2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237">
                  <a:moveTo>
                    <a:pt x="91" y="140"/>
                  </a:moveTo>
                  <a:cubicBezTo>
                    <a:pt x="79" y="140"/>
                    <a:pt x="79" y="140"/>
                    <a:pt x="79" y="140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91" y="140"/>
                    <a:pt x="91" y="140"/>
                    <a:pt x="91" y="140"/>
                  </a:cubicBezTo>
                  <a:moveTo>
                    <a:pt x="1" y="0"/>
                  </a:moveTo>
                  <a:cubicBezTo>
                    <a:pt x="1" y="3"/>
                    <a:pt x="1" y="5"/>
                    <a:pt x="0" y="8"/>
                  </a:cubicBezTo>
                  <a:cubicBezTo>
                    <a:pt x="35" y="35"/>
                    <a:pt x="87" y="77"/>
                    <a:pt x="96" y="84"/>
                  </a:cubicBezTo>
                  <a:cubicBezTo>
                    <a:pt x="104" y="91"/>
                    <a:pt x="98" y="108"/>
                    <a:pt x="92" y="120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8" y="112"/>
                    <a:pt x="115" y="99"/>
                    <a:pt x="115" y="88"/>
                  </a:cubicBezTo>
                  <a:cubicBezTo>
                    <a:pt x="115" y="84"/>
                    <a:pt x="114" y="81"/>
                    <a:pt x="111" y="78"/>
                  </a:cubicBezTo>
                  <a:cubicBezTo>
                    <a:pt x="104" y="73"/>
                    <a:pt x="68" y="44"/>
                    <a:pt x="36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34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8" name="Freeform 121"/>
            <p:cNvSpPr>
              <a:spLocks/>
            </p:cNvSpPr>
            <p:nvPr userDrawn="1"/>
          </p:nvSpPr>
          <p:spPr bwMode="gray">
            <a:xfrm>
              <a:off x="8367713" y="5953125"/>
              <a:ext cx="47625" cy="47625"/>
            </a:xfrm>
            <a:custGeom>
              <a:avLst/>
              <a:gdLst>
                <a:gd name="T0" fmla="*/ 15 w 24"/>
                <a:gd name="T1" fmla="*/ 0 h 24"/>
                <a:gd name="T2" fmla="*/ 8 w 24"/>
                <a:gd name="T3" fmla="*/ 11 h 24"/>
                <a:gd name="T4" fmla="*/ 0 w 24"/>
                <a:gd name="T5" fmla="*/ 21 h 24"/>
                <a:gd name="T6" fmla="*/ 4 w 24"/>
                <a:gd name="T7" fmla="*/ 20 h 24"/>
                <a:gd name="T8" fmla="*/ 4 w 24"/>
                <a:gd name="T9" fmla="*/ 20 h 24"/>
                <a:gd name="T10" fmla="*/ 4 w 24"/>
                <a:gd name="T11" fmla="*/ 20 h 24"/>
                <a:gd name="T12" fmla="*/ 4 w 24"/>
                <a:gd name="T13" fmla="*/ 20 h 24"/>
                <a:gd name="T14" fmla="*/ 4 w 24"/>
                <a:gd name="T15" fmla="*/ 20 h 24"/>
                <a:gd name="T16" fmla="*/ 7 w 24"/>
                <a:gd name="T17" fmla="*/ 20 h 24"/>
                <a:gd name="T18" fmla="*/ 7 w 24"/>
                <a:gd name="T19" fmla="*/ 21 h 24"/>
                <a:gd name="T20" fmla="*/ 7 w 24"/>
                <a:gd name="T21" fmla="*/ 21 h 24"/>
                <a:gd name="T22" fmla="*/ 7 w 24"/>
                <a:gd name="T23" fmla="*/ 21 h 24"/>
                <a:gd name="T24" fmla="*/ 9 w 24"/>
                <a:gd name="T25" fmla="*/ 23 h 24"/>
                <a:gd name="T26" fmla="*/ 10 w 24"/>
                <a:gd name="T27" fmla="*/ 23 h 24"/>
                <a:gd name="T28" fmla="*/ 10 w 24"/>
                <a:gd name="T29" fmla="*/ 23 h 24"/>
                <a:gd name="T30" fmla="*/ 10 w 24"/>
                <a:gd name="T31" fmla="*/ 23 h 24"/>
                <a:gd name="T32" fmla="*/ 10 w 24"/>
                <a:gd name="T33" fmla="*/ 24 h 24"/>
                <a:gd name="T34" fmla="*/ 24 w 24"/>
                <a:gd name="T35" fmla="*/ 5 h 24"/>
                <a:gd name="T36" fmla="*/ 15 w 24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24">
                  <a:moveTo>
                    <a:pt x="15" y="0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3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9" y="22"/>
                    <a:pt x="9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6C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9" name="Freeform 122"/>
            <p:cNvSpPr>
              <a:spLocks/>
            </p:cNvSpPr>
            <p:nvPr userDrawn="1"/>
          </p:nvSpPr>
          <p:spPr bwMode="gray">
            <a:xfrm>
              <a:off x="8242301" y="5964238"/>
              <a:ext cx="236537" cy="200025"/>
            </a:xfrm>
            <a:custGeom>
              <a:avLst/>
              <a:gdLst>
                <a:gd name="T0" fmla="*/ 113 w 119"/>
                <a:gd name="T1" fmla="*/ 69 h 101"/>
                <a:gd name="T2" fmla="*/ 73 w 119"/>
                <a:gd name="T3" fmla="*/ 17 h 101"/>
                <a:gd name="T4" fmla="*/ 72 w 119"/>
                <a:gd name="T5" fmla="*/ 17 h 101"/>
                <a:gd name="T6" fmla="*/ 70 w 119"/>
                <a:gd name="T7" fmla="*/ 15 h 101"/>
                <a:gd name="T8" fmla="*/ 62 w 119"/>
                <a:gd name="T9" fmla="*/ 17 h 101"/>
                <a:gd name="T10" fmla="*/ 62 w 119"/>
                <a:gd name="T11" fmla="*/ 17 h 101"/>
                <a:gd name="T12" fmla="*/ 36 w 119"/>
                <a:gd name="T13" fmla="*/ 20 h 101"/>
                <a:gd name="T14" fmla="*/ 24 w 119"/>
                <a:gd name="T15" fmla="*/ 0 h 101"/>
                <a:gd name="T16" fmla="*/ 4 w 119"/>
                <a:gd name="T17" fmla="*/ 37 h 101"/>
                <a:gd name="T18" fmla="*/ 8 w 119"/>
                <a:gd name="T19" fmla="*/ 48 h 101"/>
                <a:gd name="T20" fmla="*/ 100 w 119"/>
                <a:gd name="T21" fmla="*/ 96 h 101"/>
                <a:gd name="T22" fmla="*/ 109 w 119"/>
                <a:gd name="T23" fmla="*/ 94 h 101"/>
                <a:gd name="T24" fmla="*/ 116 w 119"/>
                <a:gd name="T25" fmla="*/ 82 h 101"/>
                <a:gd name="T26" fmla="*/ 113 w 119"/>
                <a:gd name="T27" fmla="*/ 6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01">
                  <a:moveTo>
                    <a:pt x="113" y="69"/>
                  </a:moveTo>
                  <a:cubicBezTo>
                    <a:pt x="107" y="60"/>
                    <a:pt x="73" y="17"/>
                    <a:pt x="73" y="17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6"/>
                    <a:pt x="71" y="15"/>
                    <a:pt x="70" y="15"/>
                  </a:cubicBezTo>
                  <a:cubicBezTo>
                    <a:pt x="67" y="13"/>
                    <a:pt x="64" y="14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59" y="21"/>
                    <a:pt x="49" y="27"/>
                    <a:pt x="36" y="2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0" y="44"/>
                    <a:pt x="8" y="48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00" y="96"/>
                    <a:pt x="106" y="101"/>
                    <a:pt x="109" y="94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16" y="82"/>
                    <a:pt x="119" y="78"/>
                    <a:pt x="113" y="69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0" name="Freeform 123"/>
            <p:cNvSpPr>
              <a:spLocks/>
            </p:cNvSpPr>
            <p:nvPr userDrawn="1"/>
          </p:nvSpPr>
          <p:spPr bwMode="gray">
            <a:xfrm>
              <a:off x="9236076" y="5449888"/>
              <a:ext cx="303212" cy="512763"/>
            </a:xfrm>
            <a:custGeom>
              <a:avLst/>
              <a:gdLst>
                <a:gd name="T0" fmla="*/ 140 w 153"/>
                <a:gd name="T1" fmla="*/ 101 h 260"/>
                <a:gd name="T2" fmla="*/ 14 w 153"/>
                <a:gd name="T3" fmla="*/ 0 h 260"/>
                <a:gd name="T4" fmla="*/ 9 w 153"/>
                <a:gd name="T5" fmla="*/ 110 h 260"/>
                <a:gd name="T6" fmla="*/ 50 w 153"/>
                <a:gd name="T7" fmla="*/ 121 h 260"/>
                <a:gd name="T8" fmla="*/ 0 w 153"/>
                <a:gd name="T9" fmla="*/ 233 h 260"/>
                <a:gd name="T10" fmla="*/ 50 w 153"/>
                <a:gd name="T11" fmla="*/ 260 h 260"/>
                <a:gd name="T12" fmla="*/ 130 w 153"/>
                <a:gd name="T13" fmla="*/ 148 h 260"/>
                <a:gd name="T14" fmla="*/ 140 w 153"/>
                <a:gd name="T15" fmla="*/ 10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260">
                  <a:moveTo>
                    <a:pt x="140" y="101"/>
                  </a:moveTo>
                  <a:cubicBezTo>
                    <a:pt x="127" y="91"/>
                    <a:pt x="14" y="0"/>
                    <a:pt x="14" y="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50" y="260"/>
                    <a:pt x="50" y="260"/>
                    <a:pt x="50" y="260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30" y="148"/>
                    <a:pt x="153" y="112"/>
                    <a:pt x="140" y="101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1" name="Freeform 124"/>
            <p:cNvSpPr>
              <a:spLocks/>
            </p:cNvSpPr>
            <p:nvPr userDrawn="1"/>
          </p:nvSpPr>
          <p:spPr bwMode="gray">
            <a:xfrm>
              <a:off x="9210676" y="5910263"/>
              <a:ext cx="123825" cy="107950"/>
            </a:xfrm>
            <a:custGeom>
              <a:avLst/>
              <a:gdLst>
                <a:gd name="T0" fmla="*/ 0 w 63"/>
                <a:gd name="T1" fmla="*/ 28 h 55"/>
                <a:gd name="T2" fmla="*/ 13 w 63"/>
                <a:gd name="T3" fmla="*/ 48 h 55"/>
                <a:gd name="T4" fmla="*/ 39 w 63"/>
                <a:gd name="T5" fmla="*/ 45 h 55"/>
                <a:gd name="T6" fmla="*/ 39 w 63"/>
                <a:gd name="T7" fmla="*/ 45 h 55"/>
                <a:gd name="T8" fmla="*/ 47 w 63"/>
                <a:gd name="T9" fmla="*/ 43 h 55"/>
                <a:gd name="T10" fmla="*/ 49 w 63"/>
                <a:gd name="T11" fmla="*/ 45 h 55"/>
                <a:gd name="T12" fmla="*/ 49 w 63"/>
                <a:gd name="T13" fmla="*/ 45 h 55"/>
                <a:gd name="T14" fmla="*/ 50 w 63"/>
                <a:gd name="T15" fmla="*/ 46 h 55"/>
                <a:gd name="T16" fmla="*/ 63 w 63"/>
                <a:gd name="T17" fmla="*/ 27 h 55"/>
                <a:gd name="T18" fmla="*/ 13 w 63"/>
                <a:gd name="T19" fmla="*/ 0 h 55"/>
                <a:gd name="T20" fmla="*/ 0 w 63"/>
                <a:gd name="T21" fmla="*/ 29 h 55"/>
                <a:gd name="T22" fmla="*/ 0 w 63"/>
                <a:gd name="T23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55">
                  <a:moveTo>
                    <a:pt x="0" y="2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26" y="55"/>
                    <a:pt x="36" y="49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1" y="42"/>
                    <a:pt x="44" y="41"/>
                    <a:pt x="47" y="43"/>
                  </a:cubicBezTo>
                  <a:cubicBezTo>
                    <a:pt x="48" y="43"/>
                    <a:pt x="49" y="44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50" y="45"/>
                    <a:pt x="50" y="4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solidFill>
              <a:srgbClr val="E0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2" name="Freeform 125"/>
            <p:cNvSpPr>
              <a:spLocks noEditPoints="1"/>
            </p:cNvSpPr>
            <p:nvPr userDrawn="1"/>
          </p:nvSpPr>
          <p:spPr bwMode="gray">
            <a:xfrm>
              <a:off x="9261476" y="5449888"/>
              <a:ext cx="260350" cy="544513"/>
            </a:xfrm>
            <a:custGeom>
              <a:avLst/>
              <a:gdLst>
                <a:gd name="T0" fmla="*/ 21 w 131"/>
                <a:gd name="T1" fmla="*/ 276 h 276"/>
                <a:gd name="T2" fmla="*/ 21 w 131"/>
                <a:gd name="T3" fmla="*/ 276 h 276"/>
                <a:gd name="T4" fmla="*/ 21 w 131"/>
                <a:gd name="T5" fmla="*/ 276 h 276"/>
                <a:gd name="T6" fmla="*/ 21 w 131"/>
                <a:gd name="T7" fmla="*/ 276 h 276"/>
                <a:gd name="T8" fmla="*/ 21 w 131"/>
                <a:gd name="T9" fmla="*/ 276 h 276"/>
                <a:gd name="T10" fmla="*/ 18 w 131"/>
                <a:gd name="T11" fmla="*/ 275 h 276"/>
                <a:gd name="T12" fmla="*/ 20 w 131"/>
                <a:gd name="T13" fmla="*/ 275 h 276"/>
                <a:gd name="T14" fmla="*/ 18 w 131"/>
                <a:gd name="T15" fmla="*/ 275 h 276"/>
                <a:gd name="T16" fmla="*/ 18 w 131"/>
                <a:gd name="T17" fmla="*/ 275 h 276"/>
                <a:gd name="T18" fmla="*/ 18 w 131"/>
                <a:gd name="T19" fmla="*/ 275 h 276"/>
                <a:gd name="T20" fmla="*/ 18 w 131"/>
                <a:gd name="T21" fmla="*/ 275 h 276"/>
                <a:gd name="T22" fmla="*/ 18 w 131"/>
                <a:gd name="T23" fmla="*/ 275 h 276"/>
                <a:gd name="T24" fmla="*/ 1 w 131"/>
                <a:gd name="T25" fmla="*/ 0 h 276"/>
                <a:gd name="T26" fmla="*/ 0 w 131"/>
                <a:gd name="T27" fmla="*/ 18 h 276"/>
                <a:gd name="T28" fmla="*/ 0 w 131"/>
                <a:gd name="T29" fmla="*/ 18 h 276"/>
                <a:gd name="T30" fmla="*/ 1 w 131"/>
                <a:gd name="T31" fmla="*/ 0 h 276"/>
                <a:gd name="T32" fmla="*/ 127 w 131"/>
                <a:gd name="T33" fmla="*/ 101 h 276"/>
                <a:gd name="T34" fmla="*/ 131 w 131"/>
                <a:gd name="T35" fmla="*/ 111 h 276"/>
                <a:gd name="T36" fmla="*/ 127 w 131"/>
                <a:gd name="T37" fmla="*/ 101 h 276"/>
                <a:gd name="T38" fmla="*/ 1 w 131"/>
                <a:gd name="T3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276">
                  <a:moveTo>
                    <a:pt x="21" y="276"/>
                  </a:moveTo>
                  <a:cubicBezTo>
                    <a:pt x="21" y="276"/>
                    <a:pt x="21" y="276"/>
                    <a:pt x="21" y="276"/>
                  </a:cubicBezTo>
                  <a:cubicBezTo>
                    <a:pt x="21" y="276"/>
                    <a:pt x="21" y="276"/>
                    <a:pt x="21" y="276"/>
                  </a:cubicBezTo>
                  <a:cubicBezTo>
                    <a:pt x="21" y="276"/>
                    <a:pt x="21" y="276"/>
                    <a:pt x="21" y="276"/>
                  </a:cubicBezTo>
                  <a:cubicBezTo>
                    <a:pt x="21" y="276"/>
                    <a:pt x="21" y="276"/>
                    <a:pt x="21" y="276"/>
                  </a:cubicBezTo>
                  <a:moveTo>
                    <a:pt x="18" y="275"/>
                  </a:moveTo>
                  <a:cubicBezTo>
                    <a:pt x="19" y="275"/>
                    <a:pt x="20" y="275"/>
                    <a:pt x="20" y="275"/>
                  </a:cubicBezTo>
                  <a:cubicBezTo>
                    <a:pt x="20" y="275"/>
                    <a:pt x="19" y="275"/>
                    <a:pt x="18" y="275"/>
                  </a:cubicBezTo>
                  <a:moveTo>
                    <a:pt x="18" y="275"/>
                  </a:moveTo>
                  <a:cubicBezTo>
                    <a:pt x="18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moveTo>
                    <a:pt x="1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14" y="91"/>
                    <a:pt x="127" y="101"/>
                  </a:cubicBezTo>
                  <a:cubicBezTo>
                    <a:pt x="130" y="104"/>
                    <a:pt x="131" y="107"/>
                    <a:pt x="131" y="111"/>
                  </a:cubicBezTo>
                  <a:cubicBezTo>
                    <a:pt x="131" y="107"/>
                    <a:pt x="130" y="104"/>
                    <a:pt x="127" y="101"/>
                  </a:cubicBezTo>
                  <a:cubicBezTo>
                    <a:pt x="114" y="91"/>
                    <a:pt x="1" y="0"/>
                    <a:pt x="1" y="0"/>
                  </a:cubicBezTo>
                </a:path>
              </a:pathLst>
            </a:custGeom>
            <a:solidFill>
              <a:srgbClr val="409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3" name="Freeform 126"/>
            <p:cNvSpPr>
              <a:spLocks noEditPoints="1"/>
            </p:cNvSpPr>
            <p:nvPr userDrawn="1"/>
          </p:nvSpPr>
          <p:spPr bwMode="gray">
            <a:xfrm>
              <a:off x="9261476" y="5449888"/>
              <a:ext cx="260350" cy="512763"/>
            </a:xfrm>
            <a:custGeom>
              <a:avLst/>
              <a:gdLst>
                <a:gd name="T0" fmla="*/ 106 w 131"/>
                <a:gd name="T1" fmla="*/ 163 h 260"/>
                <a:gd name="T2" fmla="*/ 95 w 131"/>
                <a:gd name="T3" fmla="*/ 163 h 260"/>
                <a:gd name="T4" fmla="*/ 29 w 131"/>
                <a:gd name="T5" fmla="*/ 255 h 260"/>
                <a:gd name="T6" fmla="*/ 37 w 131"/>
                <a:gd name="T7" fmla="*/ 260 h 260"/>
                <a:gd name="T8" fmla="*/ 106 w 131"/>
                <a:gd name="T9" fmla="*/ 163 h 260"/>
                <a:gd name="T10" fmla="*/ 1 w 131"/>
                <a:gd name="T11" fmla="*/ 0 h 260"/>
                <a:gd name="T12" fmla="*/ 0 w 131"/>
                <a:gd name="T13" fmla="*/ 18 h 260"/>
                <a:gd name="T14" fmla="*/ 111 w 131"/>
                <a:gd name="T15" fmla="*/ 107 h 260"/>
                <a:gd name="T16" fmla="*/ 107 w 131"/>
                <a:gd name="T17" fmla="*/ 143 h 260"/>
                <a:gd name="T18" fmla="*/ 120 w 131"/>
                <a:gd name="T19" fmla="*/ 143 h 260"/>
                <a:gd name="T20" fmla="*/ 131 w 131"/>
                <a:gd name="T21" fmla="*/ 111 h 260"/>
                <a:gd name="T22" fmla="*/ 127 w 131"/>
                <a:gd name="T23" fmla="*/ 101 h 260"/>
                <a:gd name="T24" fmla="*/ 1 w 131"/>
                <a:gd name="T2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260">
                  <a:moveTo>
                    <a:pt x="106" y="163"/>
                  </a:moveTo>
                  <a:cubicBezTo>
                    <a:pt x="95" y="163"/>
                    <a:pt x="95" y="163"/>
                    <a:pt x="95" y="163"/>
                  </a:cubicBezTo>
                  <a:cubicBezTo>
                    <a:pt x="29" y="255"/>
                    <a:pt x="29" y="255"/>
                    <a:pt x="29" y="255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106" y="163"/>
                    <a:pt x="106" y="163"/>
                    <a:pt x="106" y="163"/>
                  </a:cubicBezTo>
                  <a:moveTo>
                    <a:pt x="1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1" y="43"/>
                    <a:pt x="101" y="99"/>
                    <a:pt x="111" y="107"/>
                  </a:cubicBezTo>
                  <a:cubicBezTo>
                    <a:pt x="120" y="114"/>
                    <a:pt x="113" y="131"/>
                    <a:pt x="107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4" y="135"/>
                    <a:pt x="131" y="122"/>
                    <a:pt x="131" y="111"/>
                  </a:cubicBezTo>
                  <a:cubicBezTo>
                    <a:pt x="131" y="107"/>
                    <a:pt x="130" y="104"/>
                    <a:pt x="127" y="101"/>
                  </a:cubicBezTo>
                  <a:cubicBezTo>
                    <a:pt x="114" y="91"/>
                    <a:pt x="1" y="0"/>
                    <a:pt x="1" y="0"/>
                  </a:cubicBezTo>
                </a:path>
              </a:pathLst>
            </a:custGeom>
            <a:solidFill>
              <a:srgbClr val="334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88" name="Freeform 127"/>
            <p:cNvSpPr>
              <a:spLocks/>
            </p:cNvSpPr>
            <p:nvPr userDrawn="1"/>
          </p:nvSpPr>
          <p:spPr bwMode="gray">
            <a:xfrm>
              <a:off x="9290051" y="5953125"/>
              <a:ext cx="44450" cy="47625"/>
            </a:xfrm>
            <a:custGeom>
              <a:avLst/>
              <a:gdLst>
                <a:gd name="T0" fmla="*/ 15 w 23"/>
                <a:gd name="T1" fmla="*/ 0 h 24"/>
                <a:gd name="T2" fmla="*/ 8 w 23"/>
                <a:gd name="T3" fmla="*/ 11 h 24"/>
                <a:gd name="T4" fmla="*/ 0 w 23"/>
                <a:gd name="T5" fmla="*/ 21 h 24"/>
                <a:gd name="T6" fmla="*/ 4 w 23"/>
                <a:gd name="T7" fmla="*/ 20 h 24"/>
                <a:gd name="T8" fmla="*/ 4 w 23"/>
                <a:gd name="T9" fmla="*/ 20 h 24"/>
                <a:gd name="T10" fmla="*/ 4 w 23"/>
                <a:gd name="T11" fmla="*/ 20 h 24"/>
                <a:gd name="T12" fmla="*/ 4 w 23"/>
                <a:gd name="T13" fmla="*/ 20 h 24"/>
                <a:gd name="T14" fmla="*/ 4 w 23"/>
                <a:gd name="T15" fmla="*/ 20 h 24"/>
                <a:gd name="T16" fmla="*/ 6 w 23"/>
                <a:gd name="T17" fmla="*/ 20 h 24"/>
                <a:gd name="T18" fmla="*/ 7 w 23"/>
                <a:gd name="T19" fmla="*/ 21 h 24"/>
                <a:gd name="T20" fmla="*/ 7 w 23"/>
                <a:gd name="T21" fmla="*/ 21 h 24"/>
                <a:gd name="T22" fmla="*/ 7 w 23"/>
                <a:gd name="T23" fmla="*/ 21 h 24"/>
                <a:gd name="T24" fmla="*/ 7 w 23"/>
                <a:gd name="T25" fmla="*/ 21 h 24"/>
                <a:gd name="T26" fmla="*/ 7 w 23"/>
                <a:gd name="T27" fmla="*/ 21 h 24"/>
                <a:gd name="T28" fmla="*/ 9 w 23"/>
                <a:gd name="T29" fmla="*/ 23 h 24"/>
                <a:gd name="T30" fmla="*/ 9 w 23"/>
                <a:gd name="T31" fmla="*/ 23 h 24"/>
                <a:gd name="T32" fmla="*/ 9 w 23"/>
                <a:gd name="T33" fmla="*/ 23 h 24"/>
                <a:gd name="T34" fmla="*/ 9 w 23"/>
                <a:gd name="T35" fmla="*/ 23 h 24"/>
                <a:gd name="T36" fmla="*/ 10 w 23"/>
                <a:gd name="T37" fmla="*/ 24 h 24"/>
                <a:gd name="T38" fmla="*/ 23 w 23"/>
                <a:gd name="T39" fmla="*/ 5 h 24"/>
                <a:gd name="T40" fmla="*/ 15 w 23"/>
                <a:gd name="T4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15" y="0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2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9" y="22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3"/>
                    <a:pt x="10" y="2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6C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89" name="Freeform 128"/>
            <p:cNvSpPr>
              <a:spLocks/>
            </p:cNvSpPr>
            <p:nvPr userDrawn="1"/>
          </p:nvSpPr>
          <p:spPr bwMode="gray">
            <a:xfrm>
              <a:off x="9163051" y="5964238"/>
              <a:ext cx="236537" cy="200025"/>
            </a:xfrm>
            <a:custGeom>
              <a:avLst/>
              <a:gdLst>
                <a:gd name="T0" fmla="*/ 114 w 120"/>
                <a:gd name="T1" fmla="*/ 69 h 101"/>
                <a:gd name="T2" fmla="*/ 73 w 120"/>
                <a:gd name="T3" fmla="*/ 17 h 101"/>
                <a:gd name="T4" fmla="*/ 73 w 120"/>
                <a:gd name="T5" fmla="*/ 17 h 101"/>
                <a:gd name="T6" fmla="*/ 71 w 120"/>
                <a:gd name="T7" fmla="*/ 15 h 101"/>
                <a:gd name="T8" fmla="*/ 63 w 120"/>
                <a:gd name="T9" fmla="*/ 17 h 101"/>
                <a:gd name="T10" fmla="*/ 63 w 120"/>
                <a:gd name="T11" fmla="*/ 17 h 101"/>
                <a:gd name="T12" fmla="*/ 37 w 120"/>
                <a:gd name="T13" fmla="*/ 20 h 101"/>
                <a:gd name="T14" fmla="*/ 24 w 120"/>
                <a:gd name="T15" fmla="*/ 0 h 101"/>
                <a:gd name="T16" fmla="*/ 5 w 120"/>
                <a:gd name="T17" fmla="*/ 37 h 101"/>
                <a:gd name="T18" fmla="*/ 8 w 120"/>
                <a:gd name="T19" fmla="*/ 48 h 101"/>
                <a:gd name="T20" fmla="*/ 101 w 120"/>
                <a:gd name="T21" fmla="*/ 96 h 101"/>
                <a:gd name="T22" fmla="*/ 110 w 120"/>
                <a:gd name="T23" fmla="*/ 94 h 101"/>
                <a:gd name="T24" fmla="*/ 116 w 120"/>
                <a:gd name="T25" fmla="*/ 82 h 101"/>
                <a:gd name="T26" fmla="*/ 114 w 120"/>
                <a:gd name="T27" fmla="*/ 6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01">
                  <a:moveTo>
                    <a:pt x="114" y="69"/>
                  </a:moveTo>
                  <a:cubicBezTo>
                    <a:pt x="107" y="60"/>
                    <a:pt x="73" y="17"/>
                    <a:pt x="73" y="17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2" y="15"/>
                    <a:pt x="71" y="15"/>
                  </a:cubicBezTo>
                  <a:cubicBezTo>
                    <a:pt x="68" y="13"/>
                    <a:pt x="65" y="14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0" y="21"/>
                    <a:pt x="50" y="27"/>
                    <a:pt x="37" y="2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0" y="44"/>
                    <a:pt x="8" y="48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96"/>
                    <a:pt x="106" y="101"/>
                    <a:pt x="110" y="94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16" y="82"/>
                    <a:pt x="120" y="78"/>
                    <a:pt x="114" y="69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0" name="Freeform 129"/>
            <p:cNvSpPr>
              <a:spLocks/>
            </p:cNvSpPr>
            <p:nvPr userDrawn="1"/>
          </p:nvSpPr>
          <p:spPr bwMode="gray">
            <a:xfrm>
              <a:off x="10121901" y="5449888"/>
              <a:ext cx="304800" cy="512763"/>
            </a:xfrm>
            <a:custGeom>
              <a:avLst/>
              <a:gdLst>
                <a:gd name="T0" fmla="*/ 140 w 154"/>
                <a:gd name="T1" fmla="*/ 101 h 260"/>
                <a:gd name="T2" fmla="*/ 14 w 154"/>
                <a:gd name="T3" fmla="*/ 0 h 260"/>
                <a:gd name="T4" fmla="*/ 9 w 154"/>
                <a:gd name="T5" fmla="*/ 110 h 260"/>
                <a:gd name="T6" fmla="*/ 50 w 154"/>
                <a:gd name="T7" fmla="*/ 121 h 260"/>
                <a:gd name="T8" fmla="*/ 0 w 154"/>
                <a:gd name="T9" fmla="*/ 233 h 260"/>
                <a:gd name="T10" fmla="*/ 51 w 154"/>
                <a:gd name="T11" fmla="*/ 260 h 260"/>
                <a:gd name="T12" fmla="*/ 130 w 154"/>
                <a:gd name="T13" fmla="*/ 148 h 260"/>
                <a:gd name="T14" fmla="*/ 140 w 154"/>
                <a:gd name="T15" fmla="*/ 10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260">
                  <a:moveTo>
                    <a:pt x="140" y="101"/>
                  </a:moveTo>
                  <a:cubicBezTo>
                    <a:pt x="127" y="91"/>
                    <a:pt x="14" y="0"/>
                    <a:pt x="14" y="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30" y="148"/>
                    <a:pt x="154" y="112"/>
                    <a:pt x="140" y="101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1" name="Freeform 130"/>
            <p:cNvSpPr>
              <a:spLocks/>
            </p:cNvSpPr>
            <p:nvPr userDrawn="1"/>
          </p:nvSpPr>
          <p:spPr bwMode="gray">
            <a:xfrm>
              <a:off x="10096501" y="5910263"/>
              <a:ext cx="127000" cy="107950"/>
            </a:xfrm>
            <a:custGeom>
              <a:avLst/>
              <a:gdLst>
                <a:gd name="T0" fmla="*/ 1 w 64"/>
                <a:gd name="T1" fmla="*/ 28 h 55"/>
                <a:gd name="T2" fmla="*/ 13 w 64"/>
                <a:gd name="T3" fmla="*/ 48 h 55"/>
                <a:gd name="T4" fmla="*/ 39 w 64"/>
                <a:gd name="T5" fmla="*/ 45 h 55"/>
                <a:gd name="T6" fmla="*/ 39 w 64"/>
                <a:gd name="T7" fmla="*/ 45 h 55"/>
                <a:gd name="T8" fmla="*/ 47 w 64"/>
                <a:gd name="T9" fmla="*/ 43 h 55"/>
                <a:gd name="T10" fmla="*/ 49 w 64"/>
                <a:gd name="T11" fmla="*/ 45 h 55"/>
                <a:gd name="T12" fmla="*/ 50 w 64"/>
                <a:gd name="T13" fmla="*/ 45 h 55"/>
                <a:gd name="T14" fmla="*/ 50 w 64"/>
                <a:gd name="T15" fmla="*/ 46 h 55"/>
                <a:gd name="T16" fmla="*/ 64 w 64"/>
                <a:gd name="T17" fmla="*/ 27 h 55"/>
                <a:gd name="T18" fmla="*/ 13 w 64"/>
                <a:gd name="T19" fmla="*/ 0 h 55"/>
                <a:gd name="T20" fmla="*/ 0 w 64"/>
                <a:gd name="T21" fmla="*/ 29 h 55"/>
                <a:gd name="T22" fmla="*/ 1 w 64"/>
                <a:gd name="T23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55">
                  <a:moveTo>
                    <a:pt x="1" y="2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26" y="55"/>
                    <a:pt x="36" y="49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1" y="42"/>
                    <a:pt x="44" y="41"/>
                    <a:pt x="47" y="43"/>
                  </a:cubicBezTo>
                  <a:cubicBezTo>
                    <a:pt x="48" y="43"/>
                    <a:pt x="49" y="44"/>
                    <a:pt x="49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5"/>
                    <a:pt x="50" y="45"/>
                    <a:pt x="50" y="46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solidFill>
              <a:srgbClr val="E0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2" name="Freeform 131"/>
            <p:cNvSpPr>
              <a:spLocks/>
            </p:cNvSpPr>
            <p:nvPr userDrawn="1"/>
          </p:nvSpPr>
          <p:spPr bwMode="gray">
            <a:xfrm>
              <a:off x="10179051" y="5495925"/>
              <a:ext cx="228600" cy="236538"/>
            </a:xfrm>
            <a:custGeom>
              <a:avLst/>
              <a:gdLst>
                <a:gd name="T0" fmla="*/ 1 w 115"/>
                <a:gd name="T1" fmla="*/ 0 h 120"/>
                <a:gd name="T2" fmla="*/ 0 w 115"/>
                <a:gd name="T3" fmla="*/ 8 h 120"/>
                <a:gd name="T4" fmla="*/ 96 w 115"/>
                <a:gd name="T5" fmla="*/ 84 h 120"/>
                <a:gd name="T6" fmla="*/ 92 w 115"/>
                <a:gd name="T7" fmla="*/ 120 h 120"/>
                <a:gd name="T8" fmla="*/ 104 w 115"/>
                <a:gd name="T9" fmla="*/ 120 h 120"/>
                <a:gd name="T10" fmla="*/ 115 w 115"/>
                <a:gd name="T11" fmla="*/ 88 h 120"/>
                <a:gd name="T12" fmla="*/ 111 w 115"/>
                <a:gd name="T13" fmla="*/ 78 h 120"/>
                <a:gd name="T14" fmla="*/ 36 w 115"/>
                <a:gd name="T15" fmla="*/ 18 h 120"/>
                <a:gd name="T16" fmla="*/ 2 w 115"/>
                <a:gd name="T17" fmla="*/ 1 h 120"/>
                <a:gd name="T18" fmla="*/ 1 w 115"/>
                <a:gd name="T1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20">
                  <a:moveTo>
                    <a:pt x="1" y="0"/>
                  </a:moveTo>
                  <a:cubicBezTo>
                    <a:pt x="1" y="3"/>
                    <a:pt x="1" y="5"/>
                    <a:pt x="0" y="8"/>
                  </a:cubicBezTo>
                  <a:cubicBezTo>
                    <a:pt x="35" y="35"/>
                    <a:pt x="87" y="77"/>
                    <a:pt x="96" y="84"/>
                  </a:cubicBezTo>
                  <a:cubicBezTo>
                    <a:pt x="104" y="91"/>
                    <a:pt x="98" y="108"/>
                    <a:pt x="92" y="120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8" y="112"/>
                    <a:pt x="115" y="99"/>
                    <a:pt x="115" y="88"/>
                  </a:cubicBezTo>
                  <a:cubicBezTo>
                    <a:pt x="115" y="84"/>
                    <a:pt x="114" y="81"/>
                    <a:pt x="111" y="78"/>
                  </a:cubicBezTo>
                  <a:cubicBezTo>
                    <a:pt x="104" y="73"/>
                    <a:pt x="68" y="44"/>
                    <a:pt x="36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34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3" name="Freeform 132"/>
            <p:cNvSpPr>
              <a:spLocks noEditPoints="1"/>
            </p:cNvSpPr>
            <p:nvPr userDrawn="1"/>
          </p:nvSpPr>
          <p:spPr bwMode="gray">
            <a:xfrm>
              <a:off x="10183813" y="5992813"/>
              <a:ext cx="4762" cy="1588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3 w 3"/>
                <a:gd name="T7" fmla="*/ 1 h 1"/>
                <a:gd name="T8" fmla="*/ 3 w 3"/>
                <a:gd name="T9" fmla="*/ 1 h 1"/>
                <a:gd name="T10" fmla="*/ 3 w 3"/>
                <a:gd name="T11" fmla="*/ 1 h 1"/>
                <a:gd name="T12" fmla="*/ 3 w 3"/>
                <a:gd name="T13" fmla="*/ 1 h 1"/>
                <a:gd name="T14" fmla="*/ 3 w 3"/>
                <a:gd name="T15" fmla="*/ 1 h 1"/>
                <a:gd name="T16" fmla="*/ 3 w 3"/>
                <a:gd name="T17" fmla="*/ 1 h 1"/>
                <a:gd name="T18" fmla="*/ 0 w 3"/>
                <a:gd name="T19" fmla="*/ 0 h 1"/>
                <a:gd name="T20" fmla="*/ 3 w 3"/>
                <a:gd name="T21" fmla="*/ 0 h 1"/>
                <a:gd name="T22" fmla="*/ 0 w 3"/>
                <a:gd name="T23" fmla="*/ 0 h 1"/>
                <a:gd name="T24" fmla="*/ 0 w 3"/>
                <a:gd name="T25" fmla="*/ 0 h 1"/>
                <a:gd name="T26" fmla="*/ 0 w 3"/>
                <a:gd name="T27" fmla="*/ 0 h 1"/>
                <a:gd name="T28" fmla="*/ 0 w 3"/>
                <a:gd name="T29" fmla="*/ 0 h 1"/>
                <a:gd name="T30" fmla="*/ 0 w 3"/>
                <a:gd name="T3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09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4" name="Freeform 133"/>
            <p:cNvSpPr>
              <a:spLocks/>
            </p:cNvSpPr>
            <p:nvPr userDrawn="1"/>
          </p:nvSpPr>
          <p:spPr bwMode="gray">
            <a:xfrm>
              <a:off x="10204451" y="5772150"/>
              <a:ext cx="155575" cy="190500"/>
            </a:xfrm>
            <a:custGeom>
              <a:avLst/>
              <a:gdLst>
                <a:gd name="T0" fmla="*/ 98 w 98"/>
                <a:gd name="T1" fmla="*/ 0 h 120"/>
                <a:gd name="T2" fmla="*/ 83 w 98"/>
                <a:gd name="T3" fmla="*/ 0 h 120"/>
                <a:gd name="T4" fmla="*/ 0 w 98"/>
                <a:gd name="T5" fmla="*/ 114 h 120"/>
                <a:gd name="T6" fmla="*/ 12 w 98"/>
                <a:gd name="T7" fmla="*/ 120 h 120"/>
                <a:gd name="T8" fmla="*/ 98 w 98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20">
                  <a:moveTo>
                    <a:pt x="98" y="0"/>
                  </a:moveTo>
                  <a:lnTo>
                    <a:pt x="83" y="0"/>
                  </a:lnTo>
                  <a:lnTo>
                    <a:pt x="0" y="114"/>
                  </a:lnTo>
                  <a:lnTo>
                    <a:pt x="12" y="12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34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5" name="Freeform 134"/>
            <p:cNvSpPr>
              <a:spLocks/>
            </p:cNvSpPr>
            <p:nvPr userDrawn="1"/>
          </p:nvSpPr>
          <p:spPr bwMode="gray">
            <a:xfrm>
              <a:off x="10204451" y="5772150"/>
              <a:ext cx="155575" cy="190500"/>
            </a:xfrm>
            <a:custGeom>
              <a:avLst/>
              <a:gdLst>
                <a:gd name="T0" fmla="*/ 98 w 98"/>
                <a:gd name="T1" fmla="*/ 0 h 120"/>
                <a:gd name="T2" fmla="*/ 83 w 98"/>
                <a:gd name="T3" fmla="*/ 0 h 120"/>
                <a:gd name="T4" fmla="*/ 0 w 98"/>
                <a:gd name="T5" fmla="*/ 114 h 120"/>
                <a:gd name="T6" fmla="*/ 12 w 98"/>
                <a:gd name="T7" fmla="*/ 120 h 120"/>
                <a:gd name="T8" fmla="*/ 98 w 98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20">
                  <a:moveTo>
                    <a:pt x="98" y="0"/>
                  </a:moveTo>
                  <a:lnTo>
                    <a:pt x="83" y="0"/>
                  </a:lnTo>
                  <a:lnTo>
                    <a:pt x="0" y="114"/>
                  </a:lnTo>
                  <a:lnTo>
                    <a:pt x="12" y="120"/>
                  </a:lnTo>
                  <a:lnTo>
                    <a:pt x="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6" name="Freeform 135"/>
            <p:cNvSpPr>
              <a:spLocks/>
            </p:cNvSpPr>
            <p:nvPr userDrawn="1"/>
          </p:nvSpPr>
          <p:spPr bwMode="gray">
            <a:xfrm>
              <a:off x="10175876" y="5953125"/>
              <a:ext cx="47625" cy="47625"/>
            </a:xfrm>
            <a:custGeom>
              <a:avLst/>
              <a:gdLst>
                <a:gd name="T0" fmla="*/ 15 w 24"/>
                <a:gd name="T1" fmla="*/ 0 h 24"/>
                <a:gd name="T2" fmla="*/ 8 w 24"/>
                <a:gd name="T3" fmla="*/ 11 h 24"/>
                <a:gd name="T4" fmla="*/ 0 w 24"/>
                <a:gd name="T5" fmla="*/ 21 h 24"/>
                <a:gd name="T6" fmla="*/ 4 w 24"/>
                <a:gd name="T7" fmla="*/ 20 h 24"/>
                <a:gd name="T8" fmla="*/ 4 w 24"/>
                <a:gd name="T9" fmla="*/ 20 h 24"/>
                <a:gd name="T10" fmla="*/ 4 w 24"/>
                <a:gd name="T11" fmla="*/ 20 h 24"/>
                <a:gd name="T12" fmla="*/ 4 w 24"/>
                <a:gd name="T13" fmla="*/ 20 h 24"/>
                <a:gd name="T14" fmla="*/ 4 w 24"/>
                <a:gd name="T15" fmla="*/ 20 h 24"/>
                <a:gd name="T16" fmla="*/ 7 w 24"/>
                <a:gd name="T17" fmla="*/ 20 h 24"/>
                <a:gd name="T18" fmla="*/ 7 w 24"/>
                <a:gd name="T19" fmla="*/ 21 h 24"/>
                <a:gd name="T20" fmla="*/ 7 w 24"/>
                <a:gd name="T21" fmla="*/ 21 h 24"/>
                <a:gd name="T22" fmla="*/ 7 w 24"/>
                <a:gd name="T23" fmla="*/ 21 h 24"/>
                <a:gd name="T24" fmla="*/ 7 w 24"/>
                <a:gd name="T25" fmla="*/ 21 h 24"/>
                <a:gd name="T26" fmla="*/ 7 w 24"/>
                <a:gd name="T27" fmla="*/ 21 h 24"/>
                <a:gd name="T28" fmla="*/ 7 w 24"/>
                <a:gd name="T29" fmla="*/ 21 h 24"/>
                <a:gd name="T30" fmla="*/ 9 w 24"/>
                <a:gd name="T31" fmla="*/ 23 h 24"/>
                <a:gd name="T32" fmla="*/ 10 w 24"/>
                <a:gd name="T33" fmla="*/ 23 h 24"/>
                <a:gd name="T34" fmla="*/ 10 w 24"/>
                <a:gd name="T35" fmla="*/ 23 h 24"/>
                <a:gd name="T36" fmla="*/ 10 w 24"/>
                <a:gd name="T37" fmla="*/ 23 h 24"/>
                <a:gd name="T38" fmla="*/ 10 w 24"/>
                <a:gd name="T39" fmla="*/ 24 h 24"/>
                <a:gd name="T40" fmla="*/ 24 w 24"/>
                <a:gd name="T41" fmla="*/ 5 h 24"/>
                <a:gd name="T42" fmla="*/ 15 w 24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24">
                  <a:moveTo>
                    <a:pt x="15" y="0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3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9" y="22"/>
                    <a:pt x="9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6C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7" name="Freeform 136"/>
            <p:cNvSpPr>
              <a:spLocks/>
            </p:cNvSpPr>
            <p:nvPr userDrawn="1"/>
          </p:nvSpPr>
          <p:spPr bwMode="gray">
            <a:xfrm>
              <a:off x="10050463" y="5964238"/>
              <a:ext cx="236537" cy="200025"/>
            </a:xfrm>
            <a:custGeom>
              <a:avLst/>
              <a:gdLst>
                <a:gd name="T0" fmla="*/ 113 w 119"/>
                <a:gd name="T1" fmla="*/ 69 h 101"/>
                <a:gd name="T2" fmla="*/ 73 w 119"/>
                <a:gd name="T3" fmla="*/ 17 h 101"/>
                <a:gd name="T4" fmla="*/ 72 w 119"/>
                <a:gd name="T5" fmla="*/ 17 h 101"/>
                <a:gd name="T6" fmla="*/ 70 w 119"/>
                <a:gd name="T7" fmla="*/ 15 h 101"/>
                <a:gd name="T8" fmla="*/ 62 w 119"/>
                <a:gd name="T9" fmla="*/ 17 h 101"/>
                <a:gd name="T10" fmla="*/ 62 w 119"/>
                <a:gd name="T11" fmla="*/ 17 h 101"/>
                <a:gd name="T12" fmla="*/ 36 w 119"/>
                <a:gd name="T13" fmla="*/ 20 h 101"/>
                <a:gd name="T14" fmla="*/ 24 w 119"/>
                <a:gd name="T15" fmla="*/ 0 h 101"/>
                <a:gd name="T16" fmla="*/ 4 w 119"/>
                <a:gd name="T17" fmla="*/ 37 h 101"/>
                <a:gd name="T18" fmla="*/ 8 w 119"/>
                <a:gd name="T19" fmla="*/ 48 h 101"/>
                <a:gd name="T20" fmla="*/ 100 w 119"/>
                <a:gd name="T21" fmla="*/ 96 h 101"/>
                <a:gd name="T22" fmla="*/ 109 w 119"/>
                <a:gd name="T23" fmla="*/ 94 h 101"/>
                <a:gd name="T24" fmla="*/ 116 w 119"/>
                <a:gd name="T25" fmla="*/ 82 h 101"/>
                <a:gd name="T26" fmla="*/ 113 w 119"/>
                <a:gd name="T27" fmla="*/ 6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01">
                  <a:moveTo>
                    <a:pt x="113" y="69"/>
                  </a:moveTo>
                  <a:cubicBezTo>
                    <a:pt x="107" y="60"/>
                    <a:pt x="73" y="17"/>
                    <a:pt x="73" y="17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6"/>
                    <a:pt x="71" y="15"/>
                    <a:pt x="70" y="15"/>
                  </a:cubicBezTo>
                  <a:cubicBezTo>
                    <a:pt x="67" y="13"/>
                    <a:pt x="64" y="14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59" y="21"/>
                    <a:pt x="49" y="27"/>
                    <a:pt x="36" y="2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0" y="44"/>
                    <a:pt x="8" y="48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00" y="96"/>
                    <a:pt x="106" y="101"/>
                    <a:pt x="109" y="94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16" y="82"/>
                    <a:pt x="119" y="78"/>
                    <a:pt x="113" y="69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8" name="Freeform 137"/>
            <p:cNvSpPr>
              <a:spLocks/>
            </p:cNvSpPr>
            <p:nvPr userDrawn="1"/>
          </p:nvSpPr>
          <p:spPr bwMode="gray">
            <a:xfrm>
              <a:off x="11047413" y="5449888"/>
              <a:ext cx="303212" cy="512763"/>
            </a:xfrm>
            <a:custGeom>
              <a:avLst/>
              <a:gdLst>
                <a:gd name="T0" fmla="*/ 140 w 153"/>
                <a:gd name="T1" fmla="*/ 101 h 260"/>
                <a:gd name="T2" fmla="*/ 13 w 153"/>
                <a:gd name="T3" fmla="*/ 0 h 260"/>
                <a:gd name="T4" fmla="*/ 9 w 153"/>
                <a:gd name="T5" fmla="*/ 110 h 260"/>
                <a:gd name="T6" fmla="*/ 50 w 153"/>
                <a:gd name="T7" fmla="*/ 121 h 260"/>
                <a:gd name="T8" fmla="*/ 0 w 153"/>
                <a:gd name="T9" fmla="*/ 233 h 260"/>
                <a:gd name="T10" fmla="*/ 50 w 153"/>
                <a:gd name="T11" fmla="*/ 260 h 260"/>
                <a:gd name="T12" fmla="*/ 130 w 153"/>
                <a:gd name="T13" fmla="*/ 148 h 260"/>
                <a:gd name="T14" fmla="*/ 140 w 153"/>
                <a:gd name="T15" fmla="*/ 10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260">
                  <a:moveTo>
                    <a:pt x="140" y="101"/>
                  </a:moveTo>
                  <a:cubicBezTo>
                    <a:pt x="127" y="91"/>
                    <a:pt x="13" y="0"/>
                    <a:pt x="13" y="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50" y="260"/>
                    <a:pt x="50" y="260"/>
                    <a:pt x="50" y="260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30" y="148"/>
                    <a:pt x="153" y="112"/>
                    <a:pt x="140" y="101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9" name="Freeform 138"/>
            <p:cNvSpPr>
              <a:spLocks/>
            </p:cNvSpPr>
            <p:nvPr userDrawn="1"/>
          </p:nvSpPr>
          <p:spPr bwMode="gray">
            <a:xfrm>
              <a:off x="11022013" y="5910263"/>
              <a:ext cx="123825" cy="107950"/>
            </a:xfrm>
            <a:custGeom>
              <a:avLst/>
              <a:gdLst>
                <a:gd name="T0" fmla="*/ 0 w 63"/>
                <a:gd name="T1" fmla="*/ 28 h 55"/>
                <a:gd name="T2" fmla="*/ 13 w 63"/>
                <a:gd name="T3" fmla="*/ 48 h 55"/>
                <a:gd name="T4" fmla="*/ 39 w 63"/>
                <a:gd name="T5" fmla="*/ 45 h 55"/>
                <a:gd name="T6" fmla="*/ 39 w 63"/>
                <a:gd name="T7" fmla="*/ 45 h 55"/>
                <a:gd name="T8" fmla="*/ 47 w 63"/>
                <a:gd name="T9" fmla="*/ 43 h 55"/>
                <a:gd name="T10" fmla="*/ 49 w 63"/>
                <a:gd name="T11" fmla="*/ 45 h 55"/>
                <a:gd name="T12" fmla="*/ 49 w 63"/>
                <a:gd name="T13" fmla="*/ 45 h 55"/>
                <a:gd name="T14" fmla="*/ 50 w 63"/>
                <a:gd name="T15" fmla="*/ 46 h 55"/>
                <a:gd name="T16" fmla="*/ 63 w 63"/>
                <a:gd name="T17" fmla="*/ 27 h 55"/>
                <a:gd name="T18" fmla="*/ 13 w 63"/>
                <a:gd name="T19" fmla="*/ 0 h 55"/>
                <a:gd name="T20" fmla="*/ 0 w 63"/>
                <a:gd name="T21" fmla="*/ 29 h 55"/>
                <a:gd name="T22" fmla="*/ 0 w 63"/>
                <a:gd name="T23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55">
                  <a:moveTo>
                    <a:pt x="0" y="2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26" y="55"/>
                    <a:pt x="36" y="49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1" y="42"/>
                    <a:pt x="44" y="41"/>
                    <a:pt x="47" y="43"/>
                  </a:cubicBezTo>
                  <a:cubicBezTo>
                    <a:pt x="48" y="43"/>
                    <a:pt x="48" y="44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50" y="45"/>
                    <a:pt x="50" y="4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solidFill>
              <a:srgbClr val="E0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0" name="Freeform 139"/>
            <p:cNvSpPr>
              <a:spLocks/>
            </p:cNvSpPr>
            <p:nvPr userDrawn="1"/>
          </p:nvSpPr>
          <p:spPr bwMode="gray">
            <a:xfrm>
              <a:off x="11072813" y="5449888"/>
              <a:ext cx="260350" cy="282575"/>
            </a:xfrm>
            <a:custGeom>
              <a:avLst/>
              <a:gdLst>
                <a:gd name="T0" fmla="*/ 0 w 131"/>
                <a:gd name="T1" fmla="*/ 0 h 143"/>
                <a:gd name="T2" fmla="*/ 0 w 131"/>
                <a:gd name="T3" fmla="*/ 0 h 143"/>
                <a:gd name="T4" fmla="*/ 0 w 131"/>
                <a:gd name="T5" fmla="*/ 18 h 143"/>
                <a:gd name="T6" fmla="*/ 111 w 131"/>
                <a:gd name="T7" fmla="*/ 107 h 143"/>
                <a:gd name="T8" fmla="*/ 107 w 131"/>
                <a:gd name="T9" fmla="*/ 143 h 143"/>
                <a:gd name="T10" fmla="*/ 120 w 131"/>
                <a:gd name="T11" fmla="*/ 143 h 143"/>
                <a:gd name="T12" fmla="*/ 131 w 131"/>
                <a:gd name="T13" fmla="*/ 111 h 143"/>
                <a:gd name="T14" fmla="*/ 127 w 131"/>
                <a:gd name="T15" fmla="*/ 101 h 143"/>
                <a:gd name="T16" fmla="*/ 0 w 131"/>
                <a:gd name="T1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4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1" y="43"/>
                    <a:pt x="101" y="99"/>
                    <a:pt x="111" y="107"/>
                  </a:cubicBezTo>
                  <a:cubicBezTo>
                    <a:pt x="120" y="114"/>
                    <a:pt x="113" y="131"/>
                    <a:pt x="107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4" y="135"/>
                    <a:pt x="131" y="122"/>
                    <a:pt x="131" y="111"/>
                  </a:cubicBezTo>
                  <a:cubicBezTo>
                    <a:pt x="131" y="107"/>
                    <a:pt x="130" y="104"/>
                    <a:pt x="127" y="101"/>
                  </a:cubicBezTo>
                  <a:cubicBezTo>
                    <a:pt x="114" y="91"/>
                    <a:pt x="0" y="0"/>
                    <a:pt x="0" y="0"/>
                  </a:cubicBezTo>
                </a:path>
              </a:pathLst>
            </a:custGeom>
            <a:solidFill>
              <a:srgbClr val="334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1" name="Freeform 140"/>
            <p:cNvSpPr>
              <a:spLocks noEditPoints="1"/>
            </p:cNvSpPr>
            <p:nvPr userDrawn="1"/>
          </p:nvSpPr>
          <p:spPr bwMode="gray">
            <a:xfrm>
              <a:off x="11109326" y="5992813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  <a:gd name="T4" fmla="*/ 0 w 2"/>
                <a:gd name="T5" fmla="*/ 0 w 2"/>
                <a:gd name="T6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09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2" name="Freeform 141"/>
            <p:cNvSpPr>
              <a:spLocks/>
            </p:cNvSpPr>
            <p:nvPr userDrawn="1"/>
          </p:nvSpPr>
          <p:spPr bwMode="gray">
            <a:xfrm>
              <a:off x="11129963" y="5772150"/>
              <a:ext cx="153987" cy="190500"/>
            </a:xfrm>
            <a:custGeom>
              <a:avLst/>
              <a:gdLst>
                <a:gd name="T0" fmla="*/ 97 w 97"/>
                <a:gd name="T1" fmla="*/ 0 h 120"/>
                <a:gd name="T2" fmla="*/ 83 w 97"/>
                <a:gd name="T3" fmla="*/ 0 h 120"/>
                <a:gd name="T4" fmla="*/ 0 w 97"/>
                <a:gd name="T5" fmla="*/ 114 h 120"/>
                <a:gd name="T6" fmla="*/ 10 w 97"/>
                <a:gd name="T7" fmla="*/ 120 h 120"/>
                <a:gd name="T8" fmla="*/ 97 w 97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20">
                  <a:moveTo>
                    <a:pt x="97" y="0"/>
                  </a:moveTo>
                  <a:lnTo>
                    <a:pt x="83" y="0"/>
                  </a:lnTo>
                  <a:lnTo>
                    <a:pt x="0" y="114"/>
                  </a:lnTo>
                  <a:lnTo>
                    <a:pt x="10" y="12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34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3" name="Freeform 142"/>
            <p:cNvSpPr>
              <a:spLocks/>
            </p:cNvSpPr>
            <p:nvPr userDrawn="1"/>
          </p:nvSpPr>
          <p:spPr bwMode="gray">
            <a:xfrm>
              <a:off x="11129963" y="5772150"/>
              <a:ext cx="153987" cy="190500"/>
            </a:xfrm>
            <a:custGeom>
              <a:avLst/>
              <a:gdLst>
                <a:gd name="T0" fmla="*/ 97 w 97"/>
                <a:gd name="T1" fmla="*/ 0 h 120"/>
                <a:gd name="T2" fmla="*/ 83 w 97"/>
                <a:gd name="T3" fmla="*/ 0 h 120"/>
                <a:gd name="T4" fmla="*/ 0 w 97"/>
                <a:gd name="T5" fmla="*/ 114 h 120"/>
                <a:gd name="T6" fmla="*/ 10 w 97"/>
                <a:gd name="T7" fmla="*/ 120 h 120"/>
                <a:gd name="T8" fmla="*/ 97 w 97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20">
                  <a:moveTo>
                    <a:pt x="97" y="0"/>
                  </a:moveTo>
                  <a:lnTo>
                    <a:pt x="83" y="0"/>
                  </a:lnTo>
                  <a:lnTo>
                    <a:pt x="0" y="114"/>
                  </a:lnTo>
                  <a:lnTo>
                    <a:pt x="10" y="120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4" name="Freeform 143"/>
            <p:cNvSpPr>
              <a:spLocks/>
            </p:cNvSpPr>
            <p:nvPr userDrawn="1"/>
          </p:nvSpPr>
          <p:spPr bwMode="gray">
            <a:xfrm>
              <a:off x="11101388" y="5953125"/>
              <a:ext cx="44450" cy="47625"/>
            </a:xfrm>
            <a:custGeom>
              <a:avLst/>
              <a:gdLst>
                <a:gd name="T0" fmla="*/ 15 w 23"/>
                <a:gd name="T1" fmla="*/ 0 h 24"/>
                <a:gd name="T2" fmla="*/ 8 w 23"/>
                <a:gd name="T3" fmla="*/ 11 h 24"/>
                <a:gd name="T4" fmla="*/ 0 w 23"/>
                <a:gd name="T5" fmla="*/ 21 h 24"/>
                <a:gd name="T6" fmla="*/ 4 w 23"/>
                <a:gd name="T7" fmla="*/ 20 h 24"/>
                <a:gd name="T8" fmla="*/ 4 w 23"/>
                <a:gd name="T9" fmla="*/ 20 h 24"/>
                <a:gd name="T10" fmla="*/ 4 w 23"/>
                <a:gd name="T11" fmla="*/ 20 h 24"/>
                <a:gd name="T12" fmla="*/ 4 w 23"/>
                <a:gd name="T13" fmla="*/ 20 h 24"/>
                <a:gd name="T14" fmla="*/ 4 w 23"/>
                <a:gd name="T15" fmla="*/ 20 h 24"/>
                <a:gd name="T16" fmla="*/ 6 w 23"/>
                <a:gd name="T17" fmla="*/ 20 h 24"/>
                <a:gd name="T18" fmla="*/ 6 w 23"/>
                <a:gd name="T19" fmla="*/ 21 h 24"/>
                <a:gd name="T20" fmla="*/ 6 w 23"/>
                <a:gd name="T21" fmla="*/ 21 h 24"/>
                <a:gd name="T22" fmla="*/ 7 w 23"/>
                <a:gd name="T23" fmla="*/ 21 h 24"/>
                <a:gd name="T24" fmla="*/ 7 w 23"/>
                <a:gd name="T25" fmla="*/ 21 h 24"/>
                <a:gd name="T26" fmla="*/ 7 w 23"/>
                <a:gd name="T27" fmla="*/ 21 h 24"/>
                <a:gd name="T28" fmla="*/ 9 w 23"/>
                <a:gd name="T29" fmla="*/ 23 h 24"/>
                <a:gd name="T30" fmla="*/ 9 w 23"/>
                <a:gd name="T31" fmla="*/ 23 h 24"/>
                <a:gd name="T32" fmla="*/ 9 w 23"/>
                <a:gd name="T33" fmla="*/ 23 h 24"/>
                <a:gd name="T34" fmla="*/ 9 w 23"/>
                <a:gd name="T35" fmla="*/ 23 h 24"/>
                <a:gd name="T36" fmla="*/ 9 w 23"/>
                <a:gd name="T37" fmla="*/ 23 h 24"/>
                <a:gd name="T38" fmla="*/ 10 w 23"/>
                <a:gd name="T39" fmla="*/ 23 h 24"/>
                <a:gd name="T40" fmla="*/ 10 w 23"/>
                <a:gd name="T41" fmla="*/ 24 h 24"/>
                <a:gd name="T42" fmla="*/ 23 w 23"/>
                <a:gd name="T43" fmla="*/ 5 h 24"/>
                <a:gd name="T44" fmla="*/ 15 w 23"/>
                <a:gd name="T4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24">
                  <a:moveTo>
                    <a:pt x="15" y="0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2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6" y="20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2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6C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5" name="Freeform 144"/>
            <p:cNvSpPr>
              <a:spLocks/>
            </p:cNvSpPr>
            <p:nvPr userDrawn="1"/>
          </p:nvSpPr>
          <p:spPr bwMode="gray">
            <a:xfrm>
              <a:off x="10974388" y="5964238"/>
              <a:ext cx="238125" cy="200025"/>
            </a:xfrm>
            <a:custGeom>
              <a:avLst/>
              <a:gdLst>
                <a:gd name="T0" fmla="*/ 114 w 120"/>
                <a:gd name="T1" fmla="*/ 69 h 101"/>
                <a:gd name="T2" fmla="*/ 73 w 120"/>
                <a:gd name="T3" fmla="*/ 17 h 101"/>
                <a:gd name="T4" fmla="*/ 73 w 120"/>
                <a:gd name="T5" fmla="*/ 17 h 101"/>
                <a:gd name="T6" fmla="*/ 71 w 120"/>
                <a:gd name="T7" fmla="*/ 15 h 101"/>
                <a:gd name="T8" fmla="*/ 63 w 120"/>
                <a:gd name="T9" fmla="*/ 17 h 101"/>
                <a:gd name="T10" fmla="*/ 63 w 120"/>
                <a:gd name="T11" fmla="*/ 17 h 101"/>
                <a:gd name="T12" fmla="*/ 37 w 120"/>
                <a:gd name="T13" fmla="*/ 20 h 101"/>
                <a:gd name="T14" fmla="*/ 24 w 120"/>
                <a:gd name="T15" fmla="*/ 0 h 101"/>
                <a:gd name="T16" fmla="*/ 5 w 120"/>
                <a:gd name="T17" fmla="*/ 37 h 101"/>
                <a:gd name="T18" fmla="*/ 8 w 120"/>
                <a:gd name="T19" fmla="*/ 48 h 101"/>
                <a:gd name="T20" fmla="*/ 101 w 120"/>
                <a:gd name="T21" fmla="*/ 96 h 101"/>
                <a:gd name="T22" fmla="*/ 110 w 120"/>
                <a:gd name="T23" fmla="*/ 94 h 101"/>
                <a:gd name="T24" fmla="*/ 116 w 120"/>
                <a:gd name="T25" fmla="*/ 82 h 101"/>
                <a:gd name="T26" fmla="*/ 114 w 120"/>
                <a:gd name="T27" fmla="*/ 6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01">
                  <a:moveTo>
                    <a:pt x="114" y="69"/>
                  </a:moveTo>
                  <a:cubicBezTo>
                    <a:pt x="107" y="60"/>
                    <a:pt x="73" y="17"/>
                    <a:pt x="73" y="17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2" y="16"/>
                    <a:pt x="72" y="15"/>
                    <a:pt x="71" y="15"/>
                  </a:cubicBezTo>
                  <a:cubicBezTo>
                    <a:pt x="68" y="13"/>
                    <a:pt x="65" y="14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0" y="21"/>
                    <a:pt x="50" y="27"/>
                    <a:pt x="37" y="2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0" y="44"/>
                    <a:pt x="8" y="48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96"/>
                    <a:pt x="106" y="101"/>
                    <a:pt x="110" y="94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16" y="82"/>
                    <a:pt x="120" y="78"/>
                    <a:pt x="114" y="69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6" name="Freeform 145"/>
            <p:cNvSpPr>
              <a:spLocks/>
            </p:cNvSpPr>
            <p:nvPr userDrawn="1"/>
          </p:nvSpPr>
          <p:spPr bwMode="gray">
            <a:xfrm>
              <a:off x="6816726" y="5732463"/>
              <a:ext cx="4956175" cy="449263"/>
            </a:xfrm>
            <a:custGeom>
              <a:avLst/>
              <a:gdLst>
                <a:gd name="T0" fmla="*/ 3102 w 3122"/>
                <a:gd name="T1" fmla="*/ 283 h 283"/>
                <a:gd name="T2" fmla="*/ 2916 w 3122"/>
                <a:gd name="T3" fmla="*/ 25 h 283"/>
                <a:gd name="T4" fmla="*/ 207 w 3122"/>
                <a:gd name="T5" fmla="*/ 25 h 283"/>
                <a:gd name="T6" fmla="*/ 20 w 3122"/>
                <a:gd name="T7" fmla="*/ 283 h 283"/>
                <a:gd name="T8" fmla="*/ 0 w 3122"/>
                <a:gd name="T9" fmla="*/ 268 h 283"/>
                <a:gd name="T10" fmla="*/ 194 w 3122"/>
                <a:gd name="T11" fmla="*/ 0 h 283"/>
                <a:gd name="T12" fmla="*/ 2930 w 3122"/>
                <a:gd name="T13" fmla="*/ 0 h 283"/>
                <a:gd name="T14" fmla="*/ 3122 w 3122"/>
                <a:gd name="T15" fmla="*/ 268 h 283"/>
                <a:gd name="T16" fmla="*/ 3102 w 3122"/>
                <a:gd name="T17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2" h="283">
                  <a:moveTo>
                    <a:pt x="3102" y="283"/>
                  </a:moveTo>
                  <a:lnTo>
                    <a:pt x="2916" y="25"/>
                  </a:lnTo>
                  <a:lnTo>
                    <a:pt x="207" y="25"/>
                  </a:lnTo>
                  <a:lnTo>
                    <a:pt x="20" y="283"/>
                  </a:lnTo>
                  <a:lnTo>
                    <a:pt x="0" y="268"/>
                  </a:lnTo>
                  <a:lnTo>
                    <a:pt x="194" y="0"/>
                  </a:lnTo>
                  <a:lnTo>
                    <a:pt x="2930" y="0"/>
                  </a:lnTo>
                  <a:lnTo>
                    <a:pt x="3122" y="268"/>
                  </a:lnTo>
                  <a:lnTo>
                    <a:pt x="3102" y="283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7" name="Freeform 146"/>
            <p:cNvSpPr>
              <a:spLocks/>
            </p:cNvSpPr>
            <p:nvPr userDrawn="1"/>
          </p:nvSpPr>
          <p:spPr bwMode="gray">
            <a:xfrm>
              <a:off x="6816726" y="5732463"/>
              <a:ext cx="4956175" cy="449263"/>
            </a:xfrm>
            <a:custGeom>
              <a:avLst/>
              <a:gdLst>
                <a:gd name="T0" fmla="*/ 3102 w 3122"/>
                <a:gd name="T1" fmla="*/ 283 h 283"/>
                <a:gd name="T2" fmla="*/ 2916 w 3122"/>
                <a:gd name="T3" fmla="*/ 25 h 283"/>
                <a:gd name="T4" fmla="*/ 207 w 3122"/>
                <a:gd name="T5" fmla="*/ 25 h 283"/>
                <a:gd name="T6" fmla="*/ 20 w 3122"/>
                <a:gd name="T7" fmla="*/ 283 h 283"/>
                <a:gd name="T8" fmla="*/ 0 w 3122"/>
                <a:gd name="T9" fmla="*/ 268 h 283"/>
                <a:gd name="T10" fmla="*/ 194 w 3122"/>
                <a:gd name="T11" fmla="*/ 0 h 283"/>
                <a:gd name="T12" fmla="*/ 2930 w 3122"/>
                <a:gd name="T13" fmla="*/ 0 h 283"/>
                <a:gd name="T14" fmla="*/ 3122 w 3122"/>
                <a:gd name="T15" fmla="*/ 268 h 283"/>
                <a:gd name="T16" fmla="*/ 3102 w 3122"/>
                <a:gd name="T17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2" h="283">
                  <a:moveTo>
                    <a:pt x="3102" y="283"/>
                  </a:moveTo>
                  <a:lnTo>
                    <a:pt x="2916" y="25"/>
                  </a:lnTo>
                  <a:lnTo>
                    <a:pt x="207" y="25"/>
                  </a:lnTo>
                  <a:lnTo>
                    <a:pt x="20" y="283"/>
                  </a:lnTo>
                  <a:lnTo>
                    <a:pt x="0" y="268"/>
                  </a:lnTo>
                  <a:lnTo>
                    <a:pt x="194" y="0"/>
                  </a:lnTo>
                  <a:lnTo>
                    <a:pt x="2930" y="0"/>
                  </a:lnTo>
                  <a:lnTo>
                    <a:pt x="3122" y="268"/>
                  </a:lnTo>
                  <a:lnTo>
                    <a:pt x="3102" y="2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8" name="Freeform 147"/>
            <p:cNvSpPr>
              <a:spLocks/>
            </p:cNvSpPr>
            <p:nvPr userDrawn="1"/>
          </p:nvSpPr>
          <p:spPr bwMode="gray">
            <a:xfrm>
              <a:off x="6869113" y="6219825"/>
              <a:ext cx="4829175" cy="0"/>
            </a:xfrm>
            <a:custGeom>
              <a:avLst/>
              <a:gdLst>
                <a:gd name="T0" fmla="*/ 0 w 3042"/>
                <a:gd name="T1" fmla="*/ 3042 w 3042"/>
                <a:gd name="T2" fmla="*/ 0 w 304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42">
                  <a:moveTo>
                    <a:pt x="0" y="0"/>
                  </a:moveTo>
                  <a:lnTo>
                    <a:pt x="3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9" name="Freeform 148"/>
            <p:cNvSpPr>
              <a:spLocks/>
            </p:cNvSpPr>
            <p:nvPr userDrawn="1"/>
          </p:nvSpPr>
          <p:spPr bwMode="gray">
            <a:xfrm>
              <a:off x="6869113" y="6219825"/>
              <a:ext cx="4829175" cy="0"/>
            </a:xfrm>
            <a:custGeom>
              <a:avLst/>
              <a:gdLst>
                <a:gd name="T0" fmla="*/ 0 w 3042"/>
                <a:gd name="T1" fmla="*/ 3042 w 3042"/>
                <a:gd name="T2" fmla="*/ 0 w 304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42">
                  <a:moveTo>
                    <a:pt x="0" y="0"/>
                  </a:moveTo>
                  <a:lnTo>
                    <a:pt x="304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0" name="Rectangle 149"/>
            <p:cNvSpPr>
              <a:spLocks noChangeArrowheads="1"/>
            </p:cNvSpPr>
            <p:nvPr userDrawn="1"/>
          </p:nvSpPr>
          <p:spPr bwMode="gray">
            <a:xfrm>
              <a:off x="6869113" y="6199188"/>
              <a:ext cx="4829175" cy="39688"/>
            </a:xfrm>
            <a:prstGeom prst="rect">
              <a:avLst/>
            </a:pr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1" name="Rectangle 150"/>
            <p:cNvSpPr>
              <a:spLocks noChangeArrowheads="1"/>
            </p:cNvSpPr>
            <p:nvPr userDrawn="1"/>
          </p:nvSpPr>
          <p:spPr bwMode="gray">
            <a:xfrm>
              <a:off x="6869113" y="6199188"/>
              <a:ext cx="4829175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2" name="Freeform 151"/>
            <p:cNvSpPr>
              <a:spLocks/>
            </p:cNvSpPr>
            <p:nvPr userDrawn="1"/>
          </p:nvSpPr>
          <p:spPr bwMode="gray">
            <a:xfrm>
              <a:off x="10425113" y="5472113"/>
              <a:ext cx="128587" cy="130175"/>
            </a:xfrm>
            <a:custGeom>
              <a:avLst/>
              <a:gdLst>
                <a:gd name="T0" fmla="*/ 57 w 65"/>
                <a:gd name="T1" fmla="*/ 27 h 66"/>
                <a:gd name="T2" fmla="*/ 57 w 65"/>
                <a:gd name="T3" fmla="*/ 27 h 66"/>
                <a:gd name="T4" fmla="*/ 57 w 65"/>
                <a:gd name="T5" fmla="*/ 27 h 66"/>
                <a:gd name="T6" fmla="*/ 30 w 65"/>
                <a:gd name="T7" fmla="*/ 0 h 66"/>
                <a:gd name="T8" fmla="*/ 0 w 65"/>
                <a:gd name="T9" fmla="*/ 31 h 66"/>
                <a:gd name="T10" fmla="*/ 27 w 65"/>
                <a:gd name="T11" fmla="*/ 57 h 66"/>
                <a:gd name="T12" fmla="*/ 27 w 65"/>
                <a:gd name="T13" fmla="*/ 57 h 66"/>
                <a:gd name="T14" fmla="*/ 27 w 65"/>
                <a:gd name="T15" fmla="*/ 58 h 66"/>
                <a:gd name="T16" fmla="*/ 57 w 65"/>
                <a:gd name="T17" fmla="*/ 57 h 66"/>
                <a:gd name="T18" fmla="*/ 57 w 65"/>
                <a:gd name="T19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6">
                  <a:moveTo>
                    <a:pt x="57" y="27"/>
                  </a:moveTo>
                  <a:cubicBezTo>
                    <a:pt x="57" y="27"/>
                    <a:pt x="57" y="27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5" y="66"/>
                    <a:pt x="49" y="66"/>
                    <a:pt x="57" y="57"/>
                  </a:cubicBezTo>
                  <a:cubicBezTo>
                    <a:pt x="65" y="49"/>
                    <a:pt x="65" y="35"/>
                    <a:pt x="57" y="27"/>
                  </a:cubicBezTo>
                </a:path>
              </a:pathLst>
            </a:custGeom>
            <a:solidFill>
              <a:srgbClr val="CF9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3" name="Freeform 152"/>
            <p:cNvSpPr>
              <a:spLocks/>
            </p:cNvSpPr>
            <p:nvPr userDrawn="1"/>
          </p:nvSpPr>
          <p:spPr bwMode="gray">
            <a:xfrm>
              <a:off x="10460038" y="5483225"/>
              <a:ext cx="90487" cy="114300"/>
            </a:xfrm>
            <a:custGeom>
              <a:avLst/>
              <a:gdLst>
                <a:gd name="T0" fmla="*/ 17 w 45"/>
                <a:gd name="T1" fmla="*/ 0 h 58"/>
                <a:gd name="T2" fmla="*/ 5 w 45"/>
                <a:gd name="T3" fmla="*/ 21 h 58"/>
                <a:gd name="T4" fmla="*/ 9 w 45"/>
                <a:gd name="T5" fmla="*/ 23 h 58"/>
                <a:gd name="T6" fmla="*/ 0 w 45"/>
                <a:gd name="T7" fmla="*/ 43 h 58"/>
                <a:gd name="T8" fmla="*/ 9 w 45"/>
                <a:gd name="T9" fmla="*/ 51 h 58"/>
                <a:gd name="T10" fmla="*/ 9 w 45"/>
                <a:gd name="T11" fmla="*/ 51 h 58"/>
                <a:gd name="T12" fmla="*/ 9 w 45"/>
                <a:gd name="T13" fmla="*/ 52 h 58"/>
                <a:gd name="T14" fmla="*/ 24 w 45"/>
                <a:gd name="T15" fmla="*/ 58 h 58"/>
                <a:gd name="T16" fmla="*/ 39 w 45"/>
                <a:gd name="T17" fmla="*/ 51 h 58"/>
                <a:gd name="T18" fmla="*/ 45 w 45"/>
                <a:gd name="T19" fmla="*/ 36 h 58"/>
                <a:gd name="T20" fmla="*/ 39 w 45"/>
                <a:gd name="T21" fmla="*/ 21 h 58"/>
                <a:gd name="T22" fmla="*/ 39 w 45"/>
                <a:gd name="T23" fmla="*/ 21 h 58"/>
                <a:gd name="T24" fmla="*/ 39 w 45"/>
                <a:gd name="T25" fmla="*/ 21 h 58"/>
                <a:gd name="T26" fmla="*/ 17 w 45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8">
                  <a:moveTo>
                    <a:pt x="17" y="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3" y="56"/>
                    <a:pt x="19" y="58"/>
                    <a:pt x="24" y="58"/>
                  </a:cubicBezTo>
                  <a:cubicBezTo>
                    <a:pt x="29" y="58"/>
                    <a:pt x="35" y="55"/>
                    <a:pt x="39" y="51"/>
                  </a:cubicBezTo>
                  <a:cubicBezTo>
                    <a:pt x="43" y="47"/>
                    <a:pt x="45" y="42"/>
                    <a:pt x="45" y="36"/>
                  </a:cubicBezTo>
                  <a:cubicBezTo>
                    <a:pt x="45" y="31"/>
                    <a:pt x="43" y="25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BA8D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4" name="Freeform 153"/>
            <p:cNvSpPr>
              <a:spLocks/>
            </p:cNvSpPr>
            <p:nvPr userDrawn="1"/>
          </p:nvSpPr>
          <p:spPr bwMode="gray">
            <a:xfrm>
              <a:off x="10425113" y="5456238"/>
              <a:ext cx="74612" cy="106363"/>
            </a:xfrm>
            <a:custGeom>
              <a:avLst/>
              <a:gdLst>
                <a:gd name="T0" fmla="*/ 0 w 47"/>
                <a:gd name="T1" fmla="*/ 53 h 67"/>
                <a:gd name="T2" fmla="*/ 15 w 47"/>
                <a:gd name="T3" fmla="*/ 67 h 67"/>
                <a:gd name="T4" fmla="*/ 47 w 47"/>
                <a:gd name="T5" fmla="*/ 11 h 67"/>
                <a:gd name="T6" fmla="*/ 27 w 47"/>
                <a:gd name="T7" fmla="*/ 0 h 67"/>
                <a:gd name="T8" fmla="*/ 0 w 47"/>
                <a:gd name="T9" fmla="*/ 5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7">
                  <a:moveTo>
                    <a:pt x="0" y="53"/>
                  </a:moveTo>
                  <a:lnTo>
                    <a:pt x="15" y="67"/>
                  </a:lnTo>
                  <a:lnTo>
                    <a:pt x="47" y="11"/>
                  </a:lnTo>
                  <a:lnTo>
                    <a:pt x="27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5" name="Freeform 154"/>
            <p:cNvSpPr>
              <a:spLocks/>
            </p:cNvSpPr>
            <p:nvPr userDrawn="1"/>
          </p:nvSpPr>
          <p:spPr bwMode="gray">
            <a:xfrm>
              <a:off x="10425113" y="5456238"/>
              <a:ext cx="74612" cy="106363"/>
            </a:xfrm>
            <a:custGeom>
              <a:avLst/>
              <a:gdLst>
                <a:gd name="T0" fmla="*/ 0 w 47"/>
                <a:gd name="T1" fmla="*/ 53 h 67"/>
                <a:gd name="T2" fmla="*/ 15 w 47"/>
                <a:gd name="T3" fmla="*/ 67 h 67"/>
                <a:gd name="T4" fmla="*/ 47 w 47"/>
                <a:gd name="T5" fmla="*/ 11 h 67"/>
                <a:gd name="T6" fmla="*/ 27 w 47"/>
                <a:gd name="T7" fmla="*/ 0 h 67"/>
                <a:gd name="T8" fmla="*/ 0 w 47"/>
                <a:gd name="T9" fmla="*/ 5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7">
                  <a:moveTo>
                    <a:pt x="0" y="53"/>
                  </a:moveTo>
                  <a:lnTo>
                    <a:pt x="15" y="67"/>
                  </a:lnTo>
                  <a:lnTo>
                    <a:pt x="47" y="11"/>
                  </a:lnTo>
                  <a:lnTo>
                    <a:pt x="27" y="0"/>
                  </a:lnTo>
                  <a:lnTo>
                    <a:pt x="0" y="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6" name="Freeform 155"/>
            <p:cNvSpPr>
              <a:spLocks/>
            </p:cNvSpPr>
            <p:nvPr userDrawn="1"/>
          </p:nvSpPr>
          <p:spPr bwMode="gray">
            <a:xfrm>
              <a:off x="10185401" y="5119688"/>
              <a:ext cx="304800" cy="431800"/>
            </a:xfrm>
            <a:custGeom>
              <a:avLst/>
              <a:gdLst>
                <a:gd name="T0" fmla="*/ 76 w 154"/>
                <a:gd name="T1" fmla="*/ 120 h 219"/>
                <a:gd name="T2" fmla="*/ 11 w 154"/>
                <a:gd name="T3" fmla="*/ 0 h 219"/>
                <a:gd name="T4" fmla="*/ 5 w 154"/>
                <a:gd name="T5" fmla="*/ 46 h 219"/>
                <a:gd name="T6" fmla="*/ 5 w 154"/>
                <a:gd name="T7" fmla="*/ 47 h 219"/>
                <a:gd name="T8" fmla="*/ 0 w 154"/>
                <a:gd name="T9" fmla="*/ 88 h 219"/>
                <a:gd name="T10" fmla="*/ 37 w 154"/>
                <a:gd name="T11" fmla="*/ 157 h 219"/>
                <a:gd name="T12" fmla="*/ 126 w 154"/>
                <a:gd name="T13" fmla="*/ 219 h 219"/>
                <a:gd name="T14" fmla="*/ 154 w 154"/>
                <a:gd name="T15" fmla="*/ 173 h 219"/>
                <a:gd name="T16" fmla="*/ 76 w 154"/>
                <a:gd name="T17" fmla="*/ 12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219">
                  <a:moveTo>
                    <a:pt x="76" y="12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9" y="15"/>
                    <a:pt x="7" y="31"/>
                    <a:pt x="5" y="46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3" y="60"/>
                    <a:pt x="1" y="74"/>
                    <a:pt x="0" y="88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126" y="219"/>
                    <a:pt x="126" y="219"/>
                    <a:pt x="126" y="219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76" y="120"/>
                    <a:pt x="76" y="120"/>
                    <a:pt x="76" y="120"/>
                  </a:cubicBezTo>
                </a:path>
              </a:pathLst>
            </a:custGeom>
            <a:solidFill>
              <a:srgbClr val="FF8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7" name="Freeform 156"/>
            <p:cNvSpPr>
              <a:spLocks/>
            </p:cNvSpPr>
            <p:nvPr userDrawn="1"/>
          </p:nvSpPr>
          <p:spPr bwMode="gray">
            <a:xfrm>
              <a:off x="10215563" y="5154613"/>
              <a:ext cx="274637" cy="334963"/>
            </a:xfrm>
            <a:custGeom>
              <a:avLst/>
              <a:gdLst>
                <a:gd name="T0" fmla="*/ 6 w 139"/>
                <a:gd name="T1" fmla="*/ 0 h 170"/>
                <a:gd name="T2" fmla="*/ 2 w 139"/>
                <a:gd name="T3" fmla="*/ 28 h 170"/>
                <a:gd name="T4" fmla="*/ 2 w 139"/>
                <a:gd name="T5" fmla="*/ 29 h 170"/>
                <a:gd name="T6" fmla="*/ 0 w 139"/>
                <a:gd name="T7" fmla="*/ 43 h 170"/>
                <a:gd name="T8" fmla="*/ 38 w 139"/>
                <a:gd name="T9" fmla="*/ 112 h 170"/>
                <a:gd name="T10" fmla="*/ 130 w 139"/>
                <a:gd name="T11" fmla="*/ 170 h 170"/>
                <a:gd name="T12" fmla="*/ 139 w 139"/>
                <a:gd name="T13" fmla="*/ 155 h 170"/>
                <a:gd name="T14" fmla="*/ 61 w 139"/>
                <a:gd name="T15" fmla="*/ 102 h 170"/>
                <a:gd name="T16" fmla="*/ 6 w 139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70">
                  <a:moveTo>
                    <a:pt x="6" y="0"/>
                  </a:moveTo>
                  <a:cubicBezTo>
                    <a:pt x="4" y="9"/>
                    <a:pt x="3" y="19"/>
                    <a:pt x="2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33"/>
                    <a:pt x="1" y="38"/>
                    <a:pt x="0" y="43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130" y="170"/>
                    <a:pt x="130" y="170"/>
                    <a:pt x="130" y="170"/>
                  </a:cubicBezTo>
                  <a:cubicBezTo>
                    <a:pt x="139" y="155"/>
                    <a:pt x="139" y="155"/>
                    <a:pt x="139" y="155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A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8" name="Freeform 157"/>
            <p:cNvSpPr>
              <a:spLocks/>
            </p:cNvSpPr>
            <p:nvPr userDrawn="1"/>
          </p:nvSpPr>
          <p:spPr bwMode="gray">
            <a:xfrm>
              <a:off x="8616951" y="5472113"/>
              <a:ext cx="131762" cy="130175"/>
            </a:xfrm>
            <a:custGeom>
              <a:avLst/>
              <a:gdLst>
                <a:gd name="T0" fmla="*/ 57 w 66"/>
                <a:gd name="T1" fmla="*/ 27 h 66"/>
                <a:gd name="T2" fmla="*/ 57 w 66"/>
                <a:gd name="T3" fmla="*/ 27 h 66"/>
                <a:gd name="T4" fmla="*/ 57 w 66"/>
                <a:gd name="T5" fmla="*/ 27 h 66"/>
                <a:gd name="T6" fmla="*/ 30 w 66"/>
                <a:gd name="T7" fmla="*/ 0 h 66"/>
                <a:gd name="T8" fmla="*/ 0 w 66"/>
                <a:gd name="T9" fmla="*/ 31 h 66"/>
                <a:gd name="T10" fmla="*/ 27 w 66"/>
                <a:gd name="T11" fmla="*/ 57 h 66"/>
                <a:gd name="T12" fmla="*/ 27 w 66"/>
                <a:gd name="T13" fmla="*/ 57 h 66"/>
                <a:gd name="T14" fmla="*/ 27 w 66"/>
                <a:gd name="T15" fmla="*/ 58 h 66"/>
                <a:gd name="T16" fmla="*/ 57 w 66"/>
                <a:gd name="T17" fmla="*/ 57 h 66"/>
                <a:gd name="T18" fmla="*/ 57 w 66"/>
                <a:gd name="T19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57" y="27"/>
                  </a:moveTo>
                  <a:cubicBezTo>
                    <a:pt x="57" y="27"/>
                    <a:pt x="57" y="27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5" y="66"/>
                    <a:pt x="49" y="66"/>
                    <a:pt x="57" y="57"/>
                  </a:cubicBezTo>
                  <a:cubicBezTo>
                    <a:pt x="66" y="49"/>
                    <a:pt x="65" y="35"/>
                    <a:pt x="57" y="27"/>
                  </a:cubicBezTo>
                </a:path>
              </a:pathLst>
            </a:custGeom>
            <a:solidFill>
              <a:srgbClr val="835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9" name="Freeform 158"/>
            <p:cNvSpPr>
              <a:spLocks/>
            </p:cNvSpPr>
            <p:nvPr userDrawn="1"/>
          </p:nvSpPr>
          <p:spPr bwMode="gray">
            <a:xfrm>
              <a:off x="8653463" y="5483225"/>
              <a:ext cx="88900" cy="114300"/>
            </a:xfrm>
            <a:custGeom>
              <a:avLst/>
              <a:gdLst>
                <a:gd name="T0" fmla="*/ 17 w 45"/>
                <a:gd name="T1" fmla="*/ 0 h 58"/>
                <a:gd name="T2" fmla="*/ 5 w 45"/>
                <a:gd name="T3" fmla="*/ 21 h 58"/>
                <a:gd name="T4" fmla="*/ 9 w 45"/>
                <a:gd name="T5" fmla="*/ 23 h 58"/>
                <a:gd name="T6" fmla="*/ 0 w 45"/>
                <a:gd name="T7" fmla="*/ 43 h 58"/>
                <a:gd name="T8" fmla="*/ 9 w 45"/>
                <a:gd name="T9" fmla="*/ 51 h 58"/>
                <a:gd name="T10" fmla="*/ 9 w 45"/>
                <a:gd name="T11" fmla="*/ 51 h 58"/>
                <a:gd name="T12" fmla="*/ 9 w 45"/>
                <a:gd name="T13" fmla="*/ 52 h 58"/>
                <a:gd name="T14" fmla="*/ 24 w 45"/>
                <a:gd name="T15" fmla="*/ 58 h 58"/>
                <a:gd name="T16" fmla="*/ 39 w 45"/>
                <a:gd name="T17" fmla="*/ 51 h 58"/>
                <a:gd name="T18" fmla="*/ 45 w 45"/>
                <a:gd name="T19" fmla="*/ 36 h 58"/>
                <a:gd name="T20" fmla="*/ 39 w 45"/>
                <a:gd name="T21" fmla="*/ 21 h 58"/>
                <a:gd name="T22" fmla="*/ 39 w 45"/>
                <a:gd name="T23" fmla="*/ 21 h 58"/>
                <a:gd name="T24" fmla="*/ 39 w 45"/>
                <a:gd name="T25" fmla="*/ 21 h 58"/>
                <a:gd name="T26" fmla="*/ 17 w 45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8">
                  <a:moveTo>
                    <a:pt x="17" y="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3" y="56"/>
                    <a:pt x="19" y="58"/>
                    <a:pt x="24" y="58"/>
                  </a:cubicBezTo>
                  <a:cubicBezTo>
                    <a:pt x="30" y="58"/>
                    <a:pt x="35" y="55"/>
                    <a:pt x="39" y="51"/>
                  </a:cubicBezTo>
                  <a:cubicBezTo>
                    <a:pt x="43" y="47"/>
                    <a:pt x="45" y="42"/>
                    <a:pt x="45" y="36"/>
                  </a:cubicBezTo>
                  <a:cubicBezTo>
                    <a:pt x="45" y="31"/>
                    <a:pt x="43" y="25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764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0" name="Freeform 159"/>
            <p:cNvSpPr>
              <a:spLocks/>
            </p:cNvSpPr>
            <p:nvPr userDrawn="1"/>
          </p:nvSpPr>
          <p:spPr bwMode="gray">
            <a:xfrm>
              <a:off x="8616951" y="5456238"/>
              <a:ext cx="76200" cy="106363"/>
            </a:xfrm>
            <a:custGeom>
              <a:avLst/>
              <a:gdLst>
                <a:gd name="T0" fmla="*/ 0 w 48"/>
                <a:gd name="T1" fmla="*/ 53 h 67"/>
                <a:gd name="T2" fmla="*/ 15 w 48"/>
                <a:gd name="T3" fmla="*/ 67 h 67"/>
                <a:gd name="T4" fmla="*/ 48 w 48"/>
                <a:gd name="T5" fmla="*/ 11 h 67"/>
                <a:gd name="T6" fmla="*/ 29 w 48"/>
                <a:gd name="T7" fmla="*/ 0 h 67"/>
                <a:gd name="T8" fmla="*/ 0 w 48"/>
                <a:gd name="T9" fmla="*/ 5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7">
                  <a:moveTo>
                    <a:pt x="0" y="53"/>
                  </a:moveTo>
                  <a:lnTo>
                    <a:pt x="15" y="67"/>
                  </a:lnTo>
                  <a:lnTo>
                    <a:pt x="48" y="11"/>
                  </a:lnTo>
                  <a:lnTo>
                    <a:pt x="29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1" name="Freeform 160"/>
            <p:cNvSpPr>
              <a:spLocks/>
            </p:cNvSpPr>
            <p:nvPr userDrawn="1"/>
          </p:nvSpPr>
          <p:spPr bwMode="gray">
            <a:xfrm>
              <a:off x="8616951" y="5456238"/>
              <a:ext cx="76200" cy="106363"/>
            </a:xfrm>
            <a:custGeom>
              <a:avLst/>
              <a:gdLst>
                <a:gd name="T0" fmla="*/ 0 w 48"/>
                <a:gd name="T1" fmla="*/ 53 h 67"/>
                <a:gd name="T2" fmla="*/ 15 w 48"/>
                <a:gd name="T3" fmla="*/ 67 h 67"/>
                <a:gd name="T4" fmla="*/ 48 w 48"/>
                <a:gd name="T5" fmla="*/ 11 h 67"/>
                <a:gd name="T6" fmla="*/ 29 w 48"/>
                <a:gd name="T7" fmla="*/ 0 h 67"/>
                <a:gd name="T8" fmla="*/ 0 w 48"/>
                <a:gd name="T9" fmla="*/ 5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7">
                  <a:moveTo>
                    <a:pt x="0" y="53"/>
                  </a:moveTo>
                  <a:lnTo>
                    <a:pt x="15" y="67"/>
                  </a:lnTo>
                  <a:lnTo>
                    <a:pt x="48" y="11"/>
                  </a:lnTo>
                  <a:lnTo>
                    <a:pt x="29" y="0"/>
                  </a:lnTo>
                  <a:lnTo>
                    <a:pt x="0" y="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2" name="Freeform 161"/>
            <p:cNvSpPr>
              <a:spLocks/>
            </p:cNvSpPr>
            <p:nvPr userDrawn="1"/>
          </p:nvSpPr>
          <p:spPr bwMode="gray">
            <a:xfrm>
              <a:off x="8377238" y="5119688"/>
              <a:ext cx="304800" cy="431800"/>
            </a:xfrm>
            <a:custGeom>
              <a:avLst/>
              <a:gdLst>
                <a:gd name="T0" fmla="*/ 76 w 154"/>
                <a:gd name="T1" fmla="*/ 120 h 219"/>
                <a:gd name="T2" fmla="*/ 11 w 154"/>
                <a:gd name="T3" fmla="*/ 0 h 219"/>
                <a:gd name="T4" fmla="*/ 5 w 154"/>
                <a:gd name="T5" fmla="*/ 46 h 219"/>
                <a:gd name="T6" fmla="*/ 5 w 154"/>
                <a:gd name="T7" fmla="*/ 47 h 219"/>
                <a:gd name="T8" fmla="*/ 0 w 154"/>
                <a:gd name="T9" fmla="*/ 88 h 219"/>
                <a:gd name="T10" fmla="*/ 37 w 154"/>
                <a:gd name="T11" fmla="*/ 157 h 219"/>
                <a:gd name="T12" fmla="*/ 126 w 154"/>
                <a:gd name="T13" fmla="*/ 219 h 219"/>
                <a:gd name="T14" fmla="*/ 154 w 154"/>
                <a:gd name="T15" fmla="*/ 173 h 219"/>
                <a:gd name="T16" fmla="*/ 76 w 154"/>
                <a:gd name="T17" fmla="*/ 12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219">
                  <a:moveTo>
                    <a:pt x="76" y="12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9" y="15"/>
                    <a:pt x="7" y="31"/>
                    <a:pt x="5" y="46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3" y="60"/>
                    <a:pt x="1" y="74"/>
                    <a:pt x="0" y="88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126" y="219"/>
                    <a:pt x="126" y="219"/>
                    <a:pt x="126" y="219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76" y="120"/>
                    <a:pt x="76" y="120"/>
                    <a:pt x="76" y="120"/>
                  </a:cubicBezTo>
                </a:path>
              </a:pathLst>
            </a:custGeom>
            <a:solidFill>
              <a:srgbClr val="FF8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3" name="Freeform 162"/>
            <p:cNvSpPr>
              <a:spLocks/>
            </p:cNvSpPr>
            <p:nvPr userDrawn="1"/>
          </p:nvSpPr>
          <p:spPr bwMode="gray">
            <a:xfrm>
              <a:off x="8407401" y="5154613"/>
              <a:ext cx="274637" cy="334963"/>
            </a:xfrm>
            <a:custGeom>
              <a:avLst/>
              <a:gdLst>
                <a:gd name="T0" fmla="*/ 6 w 139"/>
                <a:gd name="T1" fmla="*/ 0 h 170"/>
                <a:gd name="T2" fmla="*/ 2 w 139"/>
                <a:gd name="T3" fmla="*/ 28 h 170"/>
                <a:gd name="T4" fmla="*/ 2 w 139"/>
                <a:gd name="T5" fmla="*/ 29 h 170"/>
                <a:gd name="T6" fmla="*/ 0 w 139"/>
                <a:gd name="T7" fmla="*/ 43 h 170"/>
                <a:gd name="T8" fmla="*/ 38 w 139"/>
                <a:gd name="T9" fmla="*/ 112 h 170"/>
                <a:gd name="T10" fmla="*/ 130 w 139"/>
                <a:gd name="T11" fmla="*/ 170 h 170"/>
                <a:gd name="T12" fmla="*/ 139 w 139"/>
                <a:gd name="T13" fmla="*/ 155 h 170"/>
                <a:gd name="T14" fmla="*/ 61 w 139"/>
                <a:gd name="T15" fmla="*/ 102 h 170"/>
                <a:gd name="T16" fmla="*/ 6 w 139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70">
                  <a:moveTo>
                    <a:pt x="6" y="0"/>
                  </a:moveTo>
                  <a:cubicBezTo>
                    <a:pt x="4" y="9"/>
                    <a:pt x="3" y="19"/>
                    <a:pt x="2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33"/>
                    <a:pt x="1" y="38"/>
                    <a:pt x="0" y="43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130" y="170"/>
                    <a:pt x="130" y="170"/>
                    <a:pt x="130" y="170"/>
                  </a:cubicBezTo>
                  <a:cubicBezTo>
                    <a:pt x="139" y="155"/>
                    <a:pt x="139" y="155"/>
                    <a:pt x="139" y="155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A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4" name="Freeform 163"/>
            <p:cNvSpPr>
              <a:spLocks/>
            </p:cNvSpPr>
            <p:nvPr userDrawn="1"/>
          </p:nvSpPr>
          <p:spPr bwMode="gray">
            <a:xfrm>
              <a:off x="9534526" y="5524500"/>
              <a:ext cx="130175" cy="130175"/>
            </a:xfrm>
            <a:custGeom>
              <a:avLst/>
              <a:gdLst>
                <a:gd name="T0" fmla="*/ 65 w 65"/>
                <a:gd name="T1" fmla="*/ 40 h 66"/>
                <a:gd name="T2" fmla="*/ 65 w 65"/>
                <a:gd name="T3" fmla="*/ 40 h 66"/>
                <a:gd name="T4" fmla="*/ 56 w 65"/>
                <a:gd name="T5" fmla="*/ 21 h 66"/>
                <a:gd name="T6" fmla="*/ 56 w 65"/>
                <a:gd name="T7" fmla="*/ 21 h 66"/>
                <a:gd name="T8" fmla="*/ 56 w 65"/>
                <a:gd name="T9" fmla="*/ 21 h 66"/>
                <a:gd name="T10" fmla="*/ 24 w 65"/>
                <a:gd name="T11" fmla="*/ 0 h 66"/>
                <a:gd name="T12" fmla="*/ 0 w 65"/>
                <a:gd name="T13" fmla="*/ 35 h 66"/>
                <a:gd name="T14" fmla="*/ 20 w 65"/>
                <a:gd name="T15" fmla="*/ 48 h 66"/>
                <a:gd name="T16" fmla="*/ 19 w 65"/>
                <a:gd name="T17" fmla="*/ 52 h 66"/>
                <a:gd name="T18" fmla="*/ 26 w 65"/>
                <a:gd name="T19" fmla="*/ 61 h 66"/>
                <a:gd name="T20" fmla="*/ 34 w 65"/>
                <a:gd name="T21" fmla="*/ 58 h 66"/>
                <a:gd name="T22" fmla="*/ 48 w 65"/>
                <a:gd name="T23" fmla="*/ 60 h 66"/>
                <a:gd name="T24" fmla="*/ 54 w 65"/>
                <a:gd name="T25" fmla="*/ 65 h 66"/>
                <a:gd name="T26" fmla="*/ 64 w 65"/>
                <a:gd name="T27" fmla="*/ 58 h 66"/>
                <a:gd name="T28" fmla="*/ 65 w 65"/>
                <a:gd name="T29" fmla="*/ 4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6">
                  <a:moveTo>
                    <a:pt x="65" y="40"/>
                  </a:moveTo>
                  <a:cubicBezTo>
                    <a:pt x="65" y="40"/>
                    <a:pt x="65" y="40"/>
                    <a:pt x="65" y="40"/>
                  </a:cubicBezTo>
                  <a:cubicBezTo>
                    <a:pt x="65" y="33"/>
                    <a:pt x="62" y="26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8" y="56"/>
                    <a:pt x="22" y="61"/>
                    <a:pt x="26" y="61"/>
                  </a:cubicBezTo>
                  <a:cubicBezTo>
                    <a:pt x="29" y="62"/>
                    <a:pt x="32" y="60"/>
                    <a:pt x="34" y="58"/>
                  </a:cubicBezTo>
                  <a:cubicBezTo>
                    <a:pt x="38" y="60"/>
                    <a:pt x="43" y="61"/>
                    <a:pt x="48" y="60"/>
                  </a:cubicBezTo>
                  <a:cubicBezTo>
                    <a:pt x="49" y="63"/>
                    <a:pt x="51" y="65"/>
                    <a:pt x="54" y="65"/>
                  </a:cubicBezTo>
                  <a:cubicBezTo>
                    <a:pt x="59" y="66"/>
                    <a:pt x="63" y="63"/>
                    <a:pt x="64" y="58"/>
                  </a:cubicBezTo>
                  <a:cubicBezTo>
                    <a:pt x="65" y="40"/>
                    <a:pt x="65" y="40"/>
                    <a:pt x="65" y="40"/>
                  </a:cubicBezTo>
                </a:path>
              </a:pathLst>
            </a:custGeom>
            <a:solidFill>
              <a:srgbClr val="E0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5" name="Freeform 164"/>
            <p:cNvSpPr>
              <a:spLocks noEditPoints="1"/>
            </p:cNvSpPr>
            <p:nvPr userDrawn="1"/>
          </p:nvSpPr>
          <p:spPr bwMode="gray">
            <a:xfrm>
              <a:off x="6448426" y="5846763"/>
              <a:ext cx="769937" cy="762000"/>
            </a:xfrm>
            <a:custGeom>
              <a:avLst/>
              <a:gdLst>
                <a:gd name="T0" fmla="*/ 194 w 388"/>
                <a:gd name="T1" fmla="*/ 387 h 387"/>
                <a:gd name="T2" fmla="*/ 0 w 388"/>
                <a:gd name="T3" fmla="*/ 194 h 387"/>
                <a:gd name="T4" fmla="*/ 194 w 388"/>
                <a:gd name="T5" fmla="*/ 0 h 387"/>
                <a:gd name="T6" fmla="*/ 388 w 388"/>
                <a:gd name="T7" fmla="*/ 194 h 387"/>
                <a:gd name="T8" fmla="*/ 194 w 388"/>
                <a:gd name="T9" fmla="*/ 387 h 387"/>
                <a:gd name="T10" fmla="*/ 194 w 388"/>
                <a:gd name="T11" fmla="*/ 28 h 387"/>
                <a:gd name="T12" fmla="*/ 28 w 388"/>
                <a:gd name="T13" fmla="*/ 194 h 387"/>
                <a:gd name="T14" fmla="*/ 194 w 388"/>
                <a:gd name="T15" fmla="*/ 359 h 387"/>
                <a:gd name="T16" fmla="*/ 360 w 388"/>
                <a:gd name="T17" fmla="*/ 194 h 387"/>
                <a:gd name="T18" fmla="*/ 194 w 388"/>
                <a:gd name="T19" fmla="*/ 28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387">
                  <a:moveTo>
                    <a:pt x="194" y="387"/>
                  </a:moveTo>
                  <a:cubicBezTo>
                    <a:pt x="87" y="387"/>
                    <a:pt x="0" y="301"/>
                    <a:pt x="0" y="194"/>
                  </a:cubicBezTo>
                  <a:cubicBezTo>
                    <a:pt x="0" y="87"/>
                    <a:pt x="87" y="0"/>
                    <a:pt x="194" y="0"/>
                  </a:cubicBezTo>
                  <a:cubicBezTo>
                    <a:pt x="301" y="0"/>
                    <a:pt x="388" y="87"/>
                    <a:pt x="388" y="194"/>
                  </a:cubicBezTo>
                  <a:cubicBezTo>
                    <a:pt x="388" y="301"/>
                    <a:pt x="301" y="387"/>
                    <a:pt x="194" y="387"/>
                  </a:cubicBezTo>
                  <a:close/>
                  <a:moveTo>
                    <a:pt x="194" y="28"/>
                  </a:moveTo>
                  <a:cubicBezTo>
                    <a:pt x="103" y="28"/>
                    <a:pt x="28" y="102"/>
                    <a:pt x="28" y="194"/>
                  </a:cubicBezTo>
                  <a:cubicBezTo>
                    <a:pt x="28" y="285"/>
                    <a:pt x="103" y="359"/>
                    <a:pt x="194" y="359"/>
                  </a:cubicBezTo>
                  <a:cubicBezTo>
                    <a:pt x="285" y="359"/>
                    <a:pt x="360" y="285"/>
                    <a:pt x="360" y="194"/>
                  </a:cubicBezTo>
                  <a:cubicBezTo>
                    <a:pt x="360" y="102"/>
                    <a:pt x="285" y="28"/>
                    <a:pt x="194" y="2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6" name="Freeform 165"/>
            <p:cNvSpPr>
              <a:spLocks noEditPoints="1"/>
            </p:cNvSpPr>
            <p:nvPr userDrawn="1"/>
          </p:nvSpPr>
          <p:spPr bwMode="gray">
            <a:xfrm>
              <a:off x="6500813" y="5897563"/>
              <a:ext cx="665162" cy="661988"/>
            </a:xfrm>
            <a:custGeom>
              <a:avLst/>
              <a:gdLst>
                <a:gd name="T0" fmla="*/ 168 w 336"/>
                <a:gd name="T1" fmla="*/ 336 h 336"/>
                <a:gd name="T2" fmla="*/ 0 w 336"/>
                <a:gd name="T3" fmla="*/ 168 h 336"/>
                <a:gd name="T4" fmla="*/ 168 w 336"/>
                <a:gd name="T5" fmla="*/ 0 h 336"/>
                <a:gd name="T6" fmla="*/ 336 w 336"/>
                <a:gd name="T7" fmla="*/ 168 h 336"/>
                <a:gd name="T8" fmla="*/ 168 w 336"/>
                <a:gd name="T9" fmla="*/ 336 h 336"/>
                <a:gd name="T10" fmla="*/ 168 w 336"/>
                <a:gd name="T11" fmla="*/ 12 h 336"/>
                <a:gd name="T12" fmla="*/ 12 w 336"/>
                <a:gd name="T13" fmla="*/ 168 h 336"/>
                <a:gd name="T14" fmla="*/ 168 w 336"/>
                <a:gd name="T15" fmla="*/ 324 h 336"/>
                <a:gd name="T16" fmla="*/ 324 w 336"/>
                <a:gd name="T17" fmla="*/ 168 h 336"/>
                <a:gd name="T18" fmla="*/ 168 w 336"/>
                <a:gd name="T19" fmla="*/ 1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6" h="336">
                  <a:moveTo>
                    <a:pt x="168" y="336"/>
                  </a:moveTo>
                  <a:cubicBezTo>
                    <a:pt x="75" y="336"/>
                    <a:pt x="0" y="260"/>
                    <a:pt x="0" y="16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61" y="0"/>
                    <a:pt x="336" y="75"/>
                    <a:pt x="336" y="168"/>
                  </a:cubicBezTo>
                  <a:cubicBezTo>
                    <a:pt x="336" y="260"/>
                    <a:pt x="261" y="336"/>
                    <a:pt x="168" y="336"/>
                  </a:cubicBezTo>
                  <a:close/>
                  <a:moveTo>
                    <a:pt x="168" y="12"/>
                  </a:moveTo>
                  <a:cubicBezTo>
                    <a:pt x="82" y="12"/>
                    <a:pt x="12" y="82"/>
                    <a:pt x="12" y="168"/>
                  </a:cubicBezTo>
                  <a:cubicBezTo>
                    <a:pt x="12" y="254"/>
                    <a:pt x="82" y="324"/>
                    <a:pt x="168" y="324"/>
                  </a:cubicBezTo>
                  <a:cubicBezTo>
                    <a:pt x="254" y="324"/>
                    <a:pt x="324" y="254"/>
                    <a:pt x="324" y="168"/>
                  </a:cubicBezTo>
                  <a:cubicBezTo>
                    <a:pt x="324" y="82"/>
                    <a:pt x="254" y="12"/>
                    <a:pt x="16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7" name="Freeform 166"/>
            <p:cNvSpPr>
              <a:spLocks/>
            </p:cNvSpPr>
            <p:nvPr userDrawn="1"/>
          </p:nvSpPr>
          <p:spPr bwMode="gray">
            <a:xfrm>
              <a:off x="6584951" y="6011863"/>
              <a:ext cx="355600" cy="461963"/>
            </a:xfrm>
            <a:custGeom>
              <a:avLst/>
              <a:gdLst>
                <a:gd name="T0" fmla="*/ 125 w 179"/>
                <a:gd name="T1" fmla="*/ 234 h 234"/>
                <a:gd name="T2" fmla="*/ 0 w 179"/>
                <a:gd name="T3" fmla="*/ 110 h 234"/>
                <a:gd name="T4" fmla="*/ 65 w 179"/>
                <a:gd name="T5" fmla="*/ 1 h 234"/>
                <a:gd name="T6" fmla="*/ 70 w 179"/>
                <a:gd name="T7" fmla="*/ 2 h 234"/>
                <a:gd name="T8" fmla="*/ 69 w 179"/>
                <a:gd name="T9" fmla="*/ 8 h 234"/>
                <a:gd name="T10" fmla="*/ 8 w 179"/>
                <a:gd name="T11" fmla="*/ 110 h 234"/>
                <a:gd name="T12" fmla="*/ 125 w 179"/>
                <a:gd name="T13" fmla="*/ 226 h 234"/>
                <a:gd name="T14" fmla="*/ 173 w 179"/>
                <a:gd name="T15" fmla="*/ 216 h 234"/>
                <a:gd name="T16" fmla="*/ 179 w 179"/>
                <a:gd name="T17" fmla="*/ 218 h 234"/>
                <a:gd name="T18" fmla="*/ 177 w 179"/>
                <a:gd name="T19" fmla="*/ 223 h 234"/>
                <a:gd name="T20" fmla="*/ 125 w 179"/>
                <a:gd name="T2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234">
                  <a:moveTo>
                    <a:pt x="125" y="234"/>
                  </a:moveTo>
                  <a:cubicBezTo>
                    <a:pt x="56" y="234"/>
                    <a:pt x="0" y="178"/>
                    <a:pt x="0" y="110"/>
                  </a:cubicBezTo>
                  <a:cubicBezTo>
                    <a:pt x="0" y="64"/>
                    <a:pt x="25" y="23"/>
                    <a:pt x="65" y="1"/>
                  </a:cubicBezTo>
                  <a:cubicBezTo>
                    <a:pt x="67" y="0"/>
                    <a:pt x="69" y="0"/>
                    <a:pt x="70" y="2"/>
                  </a:cubicBezTo>
                  <a:cubicBezTo>
                    <a:pt x="71" y="4"/>
                    <a:pt x="71" y="7"/>
                    <a:pt x="69" y="8"/>
                  </a:cubicBezTo>
                  <a:cubicBezTo>
                    <a:pt x="32" y="28"/>
                    <a:pt x="8" y="67"/>
                    <a:pt x="8" y="110"/>
                  </a:cubicBezTo>
                  <a:cubicBezTo>
                    <a:pt x="8" y="174"/>
                    <a:pt x="61" y="226"/>
                    <a:pt x="125" y="226"/>
                  </a:cubicBezTo>
                  <a:cubicBezTo>
                    <a:pt x="142" y="226"/>
                    <a:pt x="158" y="223"/>
                    <a:pt x="173" y="216"/>
                  </a:cubicBezTo>
                  <a:cubicBezTo>
                    <a:pt x="175" y="215"/>
                    <a:pt x="178" y="216"/>
                    <a:pt x="179" y="218"/>
                  </a:cubicBezTo>
                  <a:cubicBezTo>
                    <a:pt x="179" y="220"/>
                    <a:pt x="179" y="222"/>
                    <a:pt x="177" y="223"/>
                  </a:cubicBezTo>
                  <a:cubicBezTo>
                    <a:pt x="160" y="230"/>
                    <a:pt x="143" y="234"/>
                    <a:pt x="125" y="2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8" name="Freeform 167"/>
            <p:cNvSpPr>
              <a:spLocks/>
            </p:cNvSpPr>
            <p:nvPr userDrawn="1"/>
          </p:nvSpPr>
          <p:spPr bwMode="gray">
            <a:xfrm>
              <a:off x="9509126" y="5505450"/>
              <a:ext cx="80962" cy="98425"/>
            </a:xfrm>
            <a:custGeom>
              <a:avLst/>
              <a:gdLst>
                <a:gd name="T0" fmla="*/ 0 w 51"/>
                <a:gd name="T1" fmla="*/ 50 h 62"/>
                <a:gd name="T2" fmla="*/ 19 w 51"/>
                <a:gd name="T3" fmla="*/ 62 h 62"/>
                <a:gd name="T4" fmla="*/ 51 w 51"/>
                <a:gd name="T5" fmla="*/ 12 h 62"/>
                <a:gd name="T6" fmla="*/ 34 w 51"/>
                <a:gd name="T7" fmla="*/ 0 h 62"/>
                <a:gd name="T8" fmla="*/ 0 w 51"/>
                <a:gd name="T9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2">
                  <a:moveTo>
                    <a:pt x="0" y="50"/>
                  </a:moveTo>
                  <a:lnTo>
                    <a:pt x="19" y="62"/>
                  </a:lnTo>
                  <a:lnTo>
                    <a:pt x="51" y="12"/>
                  </a:lnTo>
                  <a:lnTo>
                    <a:pt x="34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9" name="Freeform 168"/>
            <p:cNvSpPr>
              <a:spLocks/>
            </p:cNvSpPr>
            <p:nvPr userDrawn="1"/>
          </p:nvSpPr>
          <p:spPr bwMode="gray">
            <a:xfrm>
              <a:off x="9509126" y="5505450"/>
              <a:ext cx="80962" cy="98425"/>
            </a:xfrm>
            <a:custGeom>
              <a:avLst/>
              <a:gdLst>
                <a:gd name="T0" fmla="*/ 0 w 51"/>
                <a:gd name="T1" fmla="*/ 50 h 62"/>
                <a:gd name="T2" fmla="*/ 19 w 51"/>
                <a:gd name="T3" fmla="*/ 62 h 62"/>
                <a:gd name="T4" fmla="*/ 51 w 51"/>
                <a:gd name="T5" fmla="*/ 12 h 62"/>
                <a:gd name="T6" fmla="*/ 34 w 51"/>
                <a:gd name="T7" fmla="*/ 0 h 62"/>
                <a:gd name="T8" fmla="*/ 0 w 51"/>
                <a:gd name="T9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2">
                  <a:moveTo>
                    <a:pt x="0" y="50"/>
                  </a:moveTo>
                  <a:lnTo>
                    <a:pt x="19" y="62"/>
                  </a:lnTo>
                  <a:lnTo>
                    <a:pt x="51" y="12"/>
                  </a:lnTo>
                  <a:lnTo>
                    <a:pt x="34" y="0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0" name="Freeform 169"/>
            <p:cNvSpPr>
              <a:spLocks noEditPoints="1"/>
            </p:cNvSpPr>
            <p:nvPr userDrawn="1"/>
          </p:nvSpPr>
          <p:spPr bwMode="gray">
            <a:xfrm>
              <a:off x="6750051" y="6146800"/>
              <a:ext cx="166687" cy="165100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24 h 84"/>
                <a:gd name="T12" fmla="*/ 24 w 84"/>
                <a:gd name="T13" fmla="*/ 42 h 84"/>
                <a:gd name="T14" fmla="*/ 42 w 84"/>
                <a:gd name="T15" fmla="*/ 60 h 84"/>
                <a:gd name="T16" fmla="*/ 60 w 84"/>
                <a:gd name="T17" fmla="*/ 42 h 84"/>
                <a:gd name="T18" fmla="*/ 42 w 84"/>
                <a:gd name="T19" fmla="*/ 2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24"/>
                  </a:moveTo>
                  <a:cubicBezTo>
                    <a:pt x="32" y="24"/>
                    <a:pt x="24" y="32"/>
                    <a:pt x="24" y="42"/>
                  </a:cubicBezTo>
                  <a:cubicBezTo>
                    <a:pt x="24" y="52"/>
                    <a:pt x="32" y="60"/>
                    <a:pt x="42" y="60"/>
                  </a:cubicBezTo>
                  <a:cubicBezTo>
                    <a:pt x="52" y="60"/>
                    <a:pt x="60" y="52"/>
                    <a:pt x="60" y="42"/>
                  </a:cubicBezTo>
                  <a:cubicBezTo>
                    <a:pt x="60" y="32"/>
                    <a:pt x="52" y="24"/>
                    <a:pt x="4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1" name="Freeform 170"/>
            <p:cNvSpPr>
              <a:spLocks noEditPoints="1"/>
            </p:cNvSpPr>
            <p:nvPr userDrawn="1"/>
          </p:nvSpPr>
          <p:spPr bwMode="gray">
            <a:xfrm>
              <a:off x="11674476" y="6146800"/>
              <a:ext cx="165100" cy="165100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24 h 84"/>
                <a:gd name="T12" fmla="*/ 24 w 84"/>
                <a:gd name="T13" fmla="*/ 42 h 84"/>
                <a:gd name="T14" fmla="*/ 42 w 84"/>
                <a:gd name="T15" fmla="*/ 60 h 84"/>
                <a:gd name="T16" fmla="*/ 60 w 84"/>
                <a:gd name="T17" fmla="*/ 42 h 84"/>
                <a:gd name="T18" fmla="*/ 42 w 84"/>
                <a:gd name="T19" fmla="*/ 2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24"/>
                  </a:moveTo>
                  <a:cubicBezTo>
                    <a:pt x="32" y="24"/>
                    <a:pt x="24" y="32"/>
                    <a:pt x="24" y="42"/>
                  </a:cubicBezTo>
                  <a:cubicBezTo>
                    <a:pt x="24" y="52"/>
                    <a:pt x="32" y="60"/>
                    <a:pt x="42" y="60"/>
                  </a:cubicBezTo>
                  <a:cubicBezTo>
                    <a:pt x="52" y="60"/>
                    <a:pt x="60" y="52"/>
                    <a:pt x="60" y="42"/>
                  </a:cubicBezTo>
                  <a:cubicBezTo>
                    <a:pt x="60" y="32"/>
                    <a:pt x="52" y="24"/>
                    <a:pt x="4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2" name="Freeform 171"/>
            <p:cNvSpPr>
              <a:spLocks noEditPoints="1"/>
            </p:cNvSpPr>
            <p:nvPr userDrawn="1"/>
          </p:nvSpPr>
          <p:spPr bwMode="gray">
            <a:xfrm>
              <a:off x="11320463" y="5846763"/>
              <a:ext cx="874712" cy="765175"/>
            </a:xfrm>
            <a:custGeom>
              <a:avLst/>
              <a:gdLst>
                <a:gd name="T0" fmla="*/ 220 w 441"/>
                <a:gd name="T1" fmla="*/ 388 h 388"/>
                <a:gd name="T2" fmla="*/ 115 w 441"/>
                <a:gd name="T3" fmla="*/ 356 h 388"/>
                <a:gd name="T4" fmla="*/ 58 w 441"/>
                <a:gd name="T5" fmla="*/ 89 h 388"/>
                <a:gd name="T6" fmla="*/ 221 w 441"/>
                <a:gd name="T7" fmla="*/ 0 h 388"/>
                <a:gd name="T8" fmla="*/ 326 w 441"/>
                <a:gd name="T9" fmla="*/ 31 h 388"/>
                <a:gd name="T10" fmla="*/ 383 w 441"/>
                <a:gd name="T11" fmla="*/ 299 h 388"/>
                <a:gd name="T12" fmla="*/ 220 w 441"/>
                <a:gd name="T13" fmla="*/ 388 h 388"/>
                <a:gd name="T14" fmla="*/ 221 w 441"/>
                <a:gd name="T15" fmla="*/ 28 h 388"/>
                <a:gd name="T16" fmla="*/ 81 w 441"/>
                <a:gd name="T17" fmla="*/ 104 h 388"/>
                <a:gd name="T18" fmla="*/ 130 w 441"/>
                <a:gd name="T19" fmla="*/ 333 h 388"/>
                <a:gd name="T20" fmla="*/ 220 w 441"/>
                <a:gd name="T21" fmla="*/ 360 h 388"/>
                <a:gd name="T22" fmla="*/ 359 w 441"/>
                <a:gd name="T23" fmla="*/ 284 h 388"/>
                <a:gd name="T24" fmla="*/ 310 w 441"/>
                <a:gd name="T25" fmla="*/ 55 h 388"/>
                <a:gd name="T26" fmla="*/ 221 w 441"/>
                <a:gd name="T27" fmla="*/ 2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1" h="388">
                  <a:moveTo>
                    <a:pt x="220" y="388"/>
                  </a:moveTo>
                  <a:cubicBezTo>
                    <a:pt x="183" y="388"/>
                    <a:pt x="147" y="377"/>
                    <a:pt x="115" y="356"/>
                  </a:cubicBezTo>
                  <a:cubicBezTo>
                    <a:pt x="25" y="298"/>
                    <a:pt x="0" y="178"/>
                    <a:pt x="58" y="89"/>
                  </a:cubicBezTo>
                  <a:cubicBezTo>
                    <a:pt x="94" y="33"/>
                    <a:pt x="154" y="0"/>
                    <a:pt x="221" y="0"/>
                  </a:cubicBezTo>
                  <a:cubicBezTo>
                    <a:pt x="258" y="0"/>
                    <a:pt x="294" y="11"/>
                    <a:pt x="326" y="31"/>
                  </a:cubicBezTo>
                  <a:cubicBezTo>
                    <a:pt x="415" y="89"/>
                    <a:pt x="441" y="209"/>
                    <a:pt x="383" y="299"/>
                  </a:cubicBezTo>
                  <a:cubicBezTo>
                    <a:pt x="347" y="354"/>
                    <a:pt x="286" y="388"/>
                    <a:pt x="220" y="388"/>
                  </a:cubicBezTo>
                  <a:close/>
                  <a:moveTo>
                    <a:pt x="221" y="28"/>
                  </a:moveTo>
                  <a:cubicBezTo>
                    <a:pt x="164" y="28"/>
                    <a:pt x="112" y="56"/>
                    <a:pt x="81" y="104"/>
                  </a:cubicBezTo>
                  <a:cubicBezTo>
                    <a:pt x="32" y="180"/>
                    <a:pt x="54" y="283"/>
                    <a:pt x="130" y="333"/>
                  </a:cubicBezTo>
                  <a:cubicBezTo>
                    <a:pt x="157" y="350"/>
                    <a:pt x="188" y="360"/>
                    <a:pt x="220" y="360"/>
                  </a:cubicBezTo>
                  <a:cubicBezTo>
                    <a:pt x="277" y="360"/>
                    <a:pt x="329" y="331"/>
                    <a:pt x="359" y="284"/>
                  </a:cubicBezTo>
                  <a:cubicBezTo>
                    <a:pt x="409" y="207"/>
                    <a:pt x="387" y="104"/>
                    <a:pt x="310" y="55"/>
                  </a:cubicBezTo>
                  <a:cubicBezTo>
                    <a:pt x="283" y="37"/>
                    <a:pt x="252" y="28"/>
                    <a:pt x="221" y="2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3" name="Freeform 172"/>
            <p:cNvSpPr>
              <a:spLocks noEditPoints="1"/>
            </p:cNvSpPr>
            <p:nvPr userDrawn="1"/>
          </p:nvSpPr>
          <p:spPr bwMode="gray">
            <a:xfrm>
              <a:off x="11414126" y="5897563"/>
              <a:ext cx="687387" cy="661988"/>
            </a:xfrm>
            <a:custGeom>
              <a:avLst/>
              <a:gdLst>
                <a:gd name="T0" fmla="*/ 173 w 347"/>
                <a:gd name="T1" fmla="*/ 336 h 336"/>
                <a:gd name="T2" fmla="*/ 82 w 347"/>
                <a:gd name="T3" fmla="*/ 309 h 336"/>
                <a:gd name="T4" fmla="*/ 9 w 347"/>
                <a:gd name="T5" fmla="*/ 203 h 336"/>
                <a:gd name="T6" fmla="*/ 32 w 347"/>
                <a:gd name="T7" fmla="*/ 77 h 336"/>
                <a:gd name="T8" fmla="*/ 173 w 347"/>
                <a:gd name="T9" fmla="*/ 0 h 336"/>
                <a:gd name="T10" fmla="*/ 265 w 347"/>
                <a:gd name="T11" fmla="*/ 27 h 336"/>
                <a:gd name="T12" fmla="*/ 338 w 347"/>
                <a:gd name="T13" fmla="*/ 133 h 336"/>
                <a:gd name="T14" fmla="*/ 314 w 347"/>
                <a:gd name="T15" fmla="*/ 259 h 336"/>
                <a:gd name="T16" fmla="*/ 173 w 347"/>
                <a:gd name="T17" fmla="*/ 336 h 336"/>
                <a:gd name="T18" fmla="*/ 173 w 347"/>
                <a:gd name="T19" fmla="*/ 12 h 336"/>
                <a:gd name="T20" fmla="*/ 42 w 347"/>
                <a:gd name="T21" fmla="*/ 83 h 336"/>
                <a:gd name="T22" fmla="*/ 21 w 347"/>
                <a:gd name="T23" fmla="*/ 200 h 336"/>
                <a:gd name="T24" fmla="*/ 89 w 347"/>
                <a:gd name="T25" fmla="*/ 299 h 336"/>
                <a:gd name="T26" fmla="*/ 173 w 347"/>
                <a:gd name="T27" fmla="*/ 324 h 336"/>
                <a:gd name="T28" fmla="*/ 304 w 347"/>
                <a:gd name="T29" fmla="*/ 253 h 336"/>
                <a:gd name="T30" fmla="*/ 326 w 347"/>
                <a:gd name="T31" fmla="*/ 135 h 336"/>
                <a:gd name="T32" fmla="*/ 258 w 347"/>
                <a:gd name="T33" fmla="*/ 37 h 336"/>
                <a:gd name="T34" fmla="*/ 173 w 347"/>
                <a:gd name="T35" fmla="*/ 1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7" h="336">
                  <a:moveTo>
                    <a:pt x="173" y="336"/>
                  </a:moveTo>
                  <a:cubicBezTo>
                    <a:pt x="141" y="336"/>
                    <a:pt x="109" y="326"/>
                    <a:pt x="82" y="309"/>
                  </a:cubicBezTo>
                  <a:cubicBezTo>
                    <a:pt x="44" y="284"/>
                    <a:pt x="18" y="247"/>
                    <a:pt x="9" y="203"/>
                  </a:cubicBezTo>
                  <a:cubicBezTo>
                    <a:pt x="0" y="159"/>
                    <a:pt x="8" y="114"/>
                    <a:pt x="32" y="77"/>
                  </a:cubicBezTo>
                  <a:cubicBezTo>
                    <a:pt x="63" y="28"/>
                    <a:pt x="116" y="0"/>
                    <a:pt x="173" y="0"/>
                  </a:cubicBezTo>
                  <a:cubicBezTo>
                    <a:pt x="206" y="0"/>
                    <a:pt x="237" y="9"/>
                    <a:pt x="265" y="27"/>
                  </a:cubicBezTo>
                  <a:cubicBezTo>
                    <a:pt x="302" y="51"/>
                    <a:pt x="328" y="89"/>
                    <a:pt x="338" y="133"/>
                  </a:cubicBezTo>
                  <a:cubicBezTo>
                    <a:pt x="347" y="176"/>
                    <a:pt x="339" y="221"/>
                    <a:pt x="314" y="259"/>
                  </a:cubicBezTo>
                  <a:cubicBezTo>
                    <a:pt x="283" y="307"/>
                    <a:pt x="230" y="336"/>
                    <a:pt x="173" y="336"/>
                  </a:cubicBezTo>
                  <a:close/>
                  <a:moveTo>
                    <a:pt x="173" y="12"/>
                  </a:moveTo>
                  <a:cubicBezTo>
                    <a:pt x="120" y="12"/>
                    <a:pt x="71" y="38"/>
                    <a:pt x="42" y="83"/>
                  </a:cubicBezTo>
                  <a:cubicBezTo>
                    <a:pt x="20" y="118"/>
                    <a:pt x="12" y="160"/>
                    <a:pt x="21" y="200"/>
                  </a:cubicBezTo>
                  <a:cubicBezTo>
                    <a:pt x="30" y="241"/>
                    <a:pt x="54" y="276"/>
                    <a:pt x="89" y="299"/>
                  </a:cubicBezTo>
                  <a:cubicBezTo>
                    <a:pt x="114" y="315"/>
                    <a:pt x="143" y="324"/>
                    <a:pt x="173" y="324"/>
                  </a:cubicBezTo>
                  <a:cubicBezTo>
                    <a:pt x="226" y="324"/>
                    <a:pt x="275" y="297"/>
                    <a:pt x="304" y="253"/>
                  </a:cubicBezTo>
                  <a:cubicBezTo>
                    <a:pt x="327" y="218"/>
                    <a:pt x="335" y="176"/>
                    <a:pt x="326" y="135"/>
                  </a:cubicBezTo>
                  <a:cubicBezTo>
                    <a:pt x="317" y="94"/>
                    <a:pt x="293" y="59"/>
                    <a:pt x="258" y="37"/>
                  </a:cubicBezTo>
                  <a:cubicBezTo>
                    <a:pt x="233" y="20"/>
                    <a:pt x="203" y="12"/>
                    <a:pt x="17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4" name="Freeform 173"/>
            <p:cNvSpPr>
              <a:spLocks/>
            </p:cNvSpPr>
            <p:nvPr userDrawn="1"/>
          </p:nvSpPr>
          <p:spPr bwMode="gray">
            <a:xfrm>
              <a:off x="11785601" y="5984875"/>
              <a:ext cx="227012" cy="379413"/>
            </a:xfrm>
            <a:custGeom>
              <a:avLst/>
              <a:gdLst>
                <a:gd name="T0" fmla="*/ 87 w 115"/>
                <a:gd name="T1" fmla="*/ 193 h 193"/>
                <a:gd name="T2" fmla="*/ 85 w 115"/>
                <a:gd name="T3" fmla="*/ 193 h 193"/>
                <a:gd name="T4" fmla="*/ 84 w 115"/>
                <a:gd name="T5" fmla="*/ 187 h 193"/>
                <a:gd name="T6" fmla="*/ 100 w 115"/>
                <a:gd name="T7" fmla="*/ 99 h 193"/>
                <a:gd name="T8" fmla="*/ 50 w 115"/>
                <a:gd name="T9" fmla="*/ 26 h 193"/>
                <a:gd name="T10" fmla="*/ 3 w 115"/>
                <a:gd name="T11" fmla="*/ 9 h 193"/>
                <a:gd name="T12" fmla="*/ 0 w 115"/>
                <a:gd name="T13" fmla="*/ 4 h 193"/>
                <a:gd name="T14" fmla="*/ 4 w 115"/>
                <a:gd name="T15" fmla="*/ 1 h 193"/>
                <a:gd name="T16" fmla="*/ 54 w 115"/>
                <a:gd name="T17" fmla="*/ 19 h 193"/>
                <a:gd name="T18" fmla="*/ 108 w 115"/>
                <a:gd name="T19" fmla="*/ 98 h 193"/>
                <a:gd name="T20" fmla="*/ 91 w 115"/>
                <a:gd name="T21" fmla="*/ 191 h 193"/>
                <a:gd name="T22" fmla="*/ 87 w 115"/>
                <a:gd name="T2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93">
                  <a:moveTo>
                    <a:pt x="87" y="193"/>
                  </a:moveTo>
                  <a:cubicBezTo>
                    <a:pt x="87" y="193"/>
                    <a:pt x="86" y="193"/>
                    <a:pt x="85" y="193"/>
                  </a:cubicBezTo>
                  <a:cubicBezTo>
                    <a:pt x="83" y="191"/>
                    <a:pt x="83" y="189"/>
                    <a:pt x="84" y="187"/>
                  </a:cubicBezTo>
                  <a:cubicBezTo>
                    <a:pt x="101" y="161"/>
                    <a:pt x="107" y="130"/>
                    <a:pt x="100" y="99"/>
                  </a:cubicBezTo>
                  <a:cubicBezTo>
                    <a:pt x="94" y="69"/>
                    <a:pt x="76" y="43"/>
                    <a:pt x="50" y="26"/>
                  </a:cubicBezTo>
                  <a:cubicBezTo>
                    <a:pt x="35" y="17"/>
                    <a:pt x="20" y="11"/>
                    <a:pt x="3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22" y="3"/>
                    <a:pt x="39" y="10"/>
                    <a:pt x="54" y="19"/>
                  </a:cubicBezTo>
                  <a:cubicBezTo>
                    <a:pt x="82" y="37"/>
                    <a:pt x="101" y="65"/>
                    <a:pt x="108" y="98"/>
                  </a:cubicBezTo>
                  <a:cubicBezTo>
                    <a:pt x="115" y="130"/>
                    <a:pt x="109" y="163"/>
                    <a:pt x="91" y="191"/>
                  </a:cubicBezTo>
                  <a:cubicBezTo>
                    <a:pt x="90" y="193"/>
                    <a:pt x="89" y="193"/>
                    <a:pt x="87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5" name="Freeform 174"/>
            <p:cNvSpPr>
              <a:spLocks/>
            </p:cNvSpPr>
            <p:nvPr userDrawn="1"/>
          </p:nvSpPr>
          <p:spPr bwMode="gray">
            <a:xfrm>
              <a:off x="8939213" y="5653088"/>
              <a:ext cx="153987" cy="95250"/>
            </a:xfrm>
            <a:custGeom>
              <a:avLst/>
              <a:gdLst>
                <a:gd name="T0" fmla="*/ 78 w 78"/>
                <a:gd name="T1" fmla="*/ 2 h 48"/>
                <a:gd name="T2" fmla="*/ 69 w 78"/>
                <a:gd name="T3" fmla="*/ 0 h 48"/>
                <a:gd name="T4" fmla="*/ 15 w 78"/>
                <a:gd name="T5" fmla="*/ 0 h 48"/>
                <a:gd name="T6" fmla="*/ 18 w 78"/>
                <a:gd name="T7" fmla="*/ 37 h 48"/>
                <a:gd name="T8" fmla="*/ 78 w 78"/>
                <a:gd name="T9" fmla="*/ 47 h 48"/>
                <a:gd name="T10" fmla="*/ 78 w 78"/>
                <a:gd name="T1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48">
                  <a:moveTo>
                    <a:pt x="78" y="2"/>
                  </a:moveTo>
                  <a:cubicBezTo>
                    <a:pt x="72" y="1"/>
                    <a:pt x="69" y="0"/>
                    <a:pt x="69" y="0"/>
                  </a:cubicBezTo>
                  <a:cubicBezTo>
                    <a:pt x="69" y="0"/>
                    <a:pt x="31" y="0"/>
                    <a:pt x="15" y="0"/>
                  </a:cubicBezTo>
                  <a:cubicBezTo>
                    <a:pt x="0" y="0"/>
                    <a:pt x="3" y="19"/>
                    <a:pt x="18" y="37"/>
                  </a:cubicBezTo>
                  <a:cubicBezTo>
                    <a:pt x="25" y="45"/>
                    <a:pt x="46" y="48"/>
                    <a:pt x="78" y="47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6" name="Freeform 175"/>
            <p:cNvSpPr>
              <a:spLocks/>
            </p:cNvSpPr>
            <p:nvPr userDrawn="1"/>
          </p:nvSpPr>
          <p:spPr bwMode="gray">
            <a:xfrm>
              <a:off x="6286501" y="6269038"/>
              <a:ext cx="214312" cy="23813"/>
            </a:xfrm>
            <a:custGeom>
              <a:avLst/>
              <a:gdLst>
                <a:gd name="T0" fmla="*/ 8 w 108"/>
                <a:gd name="T1" fmla="*/ 12 h 12"/>
                <a:gd name="T2" fmla="*/ 101 w 108"/>
                <a:gd name="T3" fmla="*/ 12 h 12"/>
                <a:gd name="T4" fmla="*/ 108 w 108"/>
                <a:gd name="T5" fmla="*/ 6 h 12"/>
                <a:gd name="T6" fmla="*/ 101 w 108"/>
                <a:gd name="T7" fmla="*/ 0 h 12"/>
                <a:gd name="T8" fmla="*/ 8 w 108"/>
                <a:gd name="T9" fmla="*/ 0 h 12"/>
                <a:gd name="T10" fmla="*/ 0 w 108"/>
                <a:gd name="T11" fmla="*/ 6 h 12"/>
                <a:gd name="T12" fmla="*/ 8 w 10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2">
                  <a:moveTo>
                    <a:pt x="8" y="12"/>
                  </a:moveTo>
                  <a:cubicBezTo>
                    <a:pt x="101" y="12"/>
                    <a:pt x="101" y="12"/>
                    <a:pt x="101" y="12"/>
                  </a:cubicBezTo>
                  <a:cubicBezTo>
                    <a:pt x="105" y="12"/>
                    <a:pt x="108" y="9"/>
                    <a:pt x="108" y="6"/>
                  </a:cubicBezTo>
                  <a:cubicBezTo>
                    <a:pt x="108" y="3"/>
                    <a:pt x="105" y="0"/>
                    <a:pt x="10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4" y="12"/>
                    <a:pt x="8" y="12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7" name="Freeform 176"/>
            <p:cNvSpPr>
              <a:spLocks/>
            </p:cNvSpPr>
            <p:nvPr userDrawn="1"/>
          </p:nvSpPr>
          <p:spPr bwMode="gray">
            <a:xfrm>
              <a:off x="6173788" y="6269038"/>
              <a:ext cx="79375" cy="23813"/>
            </a:xfrm>
            <a:custGeom>
              <a:avLst/>
              <a:gdLst>
                <a:gd name="T0" fmla="*/ 8 w 40"/>
                <a:gd name="T1" fmla="*/ 12 h 12"/>
                <a:gd name="T2" fmla="*/ 33 w 40"/>
                <a:gd name="T3" fmla="*/ 12 h 12"/>
                <a:gd name="T4" fmla="*/ 40 w 40"/>
                <a:gd name="T5" fmla="*/ 6 h 12"/>
                <a:gd name="T6" fmla="*/ 33 w 40"/>
                <a:gd name="T7" fmla="*/ 0 h 12"/>
                <a:gd name="T8" fmla="*/ 8 w 40"/>
                <a:gd name="T9" fmla="*/ 0 h 12"/>
                <a:gd name="T10" fmla="*/ 0 w 40"/>
                <a:gd name="T11" fmla="*/ 6 h 12"/>
                <a:gd name="T12" fmla="*/ 8 w 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2">
                  <a:moveTo>
                    <a:pt x="8" y="12"/>
                  </a:moveTo>
                  <a:cubicBezTo>
                    <a:pt x="33" y="12"/>
                    <a:pt x="33" y="12"/>
                    <a:pt x="33" y="12"/>
                  </a:cubicBezTo>
                  <a:cubicBezTo>
                    <a:pt x="37" y="12"/>
                    <a:pt x="40" y="9"/>
                    <a:pt x="40" y="6"/>
                  </a:cubicBezTo>
                  <a:cubicBezTo>
                    <a:pt x="40" y="3"/>
                    <a:pt x="37" y="0"/>
                    <a:pt x="3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4" y="12"/>
                    <a:pt x="8" y="12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8" name="Freeform 177"/>
            <p:cNvSpPr>
              <a:spLocks/>
            </p:cNvSpPr>
            <p:nvPr userDrawn="1"/>
          </p:nvSpPr>
          <p:spPr bwMode="gray">
            <a:xfrm>
              <a:off x="6437313" y="6292850"/>
              <a:ext cx="127000" cy="25400"/>
            </a:xfrm>
            <a:custGeom>
              <a:avLst/>
              <a:gdLst>
                <a:gd name="T0" fmla="*/ 7 w 64"/>
                <a:gd name="T1" fmla="*/ 13 h 13"/>
                <a:gd name="T2" fmla="*/ 57 w 64"/>
                <a:gd name="T3" fmla="*/ 13 h 13"/>
                <a:gd name="T4" fmla="*/ 64 w 64"/>
                <a:gd name="T5" fmla="*/ 7 h 13"/>
                <a:gd name="T6" fmla="*/ 57 w 64"/>
                <a:gd name="T7" fmla="*/ 0 h 13"/>
                <a:gd name="T8" fmla="*/ 7 w 64"/>
                <a:gd name="T9" fmla="*/ 0 h 13"/>
                <a:gd name="T10" fmla="*/ 0 w 64"/>
                <a:gd name="T11" fmla="*/ 7 h 13"/>
                <a:gd name="T12" fmla="*/ 7 w 6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3">
                  <a:moveTo>
                    <a:pt x="7" y="13"/>
                  </a:moveTo>
                  <a:cubicBezTo>
                    <a:pt x="57" y="13"/>
                    <a:pt x="57" y="13"/>
                    <a:pt x="57" y="13"/>
                  </a:cubicBezTo>
                  <a:cubicBezTo>
                    <a:pt x="61" y="13"/>
                    <a:pt x="64" y="10"/>
                    <a:pt x="64" y="7"/>
                  </a:cubicBezTo>
                  <a:cubicBezTo>
                    <a:pt x="64" y="3"/>
                    <a:pt x="61" y="0"/>
                    <a:pt x="5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7"/>
                    <a:pt x="0" y="7"/>
                  </a:cubicBezTo>
                  <a:lnTo>
                    <a:pt x="7" y="13"/>
                  </a:lnTo>
                  <a:close/>
                </a:path>
              </a:pathLst>
            </a:custGeom>
            <a:solidFill>
              <a:srgbClr val="334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9" name="Freeform 178"/>
            <p:cNvSpPr>
              <a:spLocks/>
            </p:cNvSpPr>
            <p:nvPr userDrawn="1"/>
          </p:nvSpPr>
          <p:spPr bwMode="gray">
            <a:xfrm>
              <a:off x="6473826" y="6394450"/>
              <a:ext cx="142875" cy="23813"/>
            </a:xfrm>
            <a:custGeom>
              <a:avLst/>
              <a:gdLst>
                <a:gd name="T0" fmla="*/ 7 w 72"/>
                <a:gd name="T1" fmla="*/ 12 h 12"/>
                <a:gd name="T2" fmla="*/ 65 w 72"/>
                <a:gd name="T3" fmla="*/ 12 h 12"/>
                <a:gd name="T4" fmla="*/ 72 w 72"/>
                <a:gd name="T5" fmla="*/ 6 h 12"/>
                <a:gd name="T6" fmla="*/ 65 w 72"/>
                <a:gd name="T7" fmla="*/ 0 h 12"/>
                <a:gd name="T8" fmla="*/ 7 w 72"/>
                <a:gd name="T9" fmla="*/ 0 h 12"/>
                <a:gd name="T10" fmla="*/ 0 w 72"/>
                <a:gd name="T11" fmla="*/ 6 h 12"/>
                <a:gd name="T12" fmla="*/ 7 w 7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2">
                  <a:moveTo>
                    <a:pt x="7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2" y="9"/>
                    <a:pt x="72" y="6"/>
                  </a:cubicBezTo>
                  <a:cubicBezTo>
                    <a:pt x="72" y="2"/>
                    <a:pt x="69" y="0"/>
                    <a:pt x="6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6"/>
                    <a:pt x="0" y="6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334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0" name="Freeform 179"/>
            <p:cNvSpPr>
              <a:spLocks/>
            </p:cNvSpPr>
            <p:nvPr userDrawn="1"/>
          </p:nvSpPr>
          <p:spPr bwMode="gray">
            <a:xfrm>
              <a:off x="6516688" y="6269038"/>
              <a:ext cx="115887" cy="23813"/>
            </a:xfrm>
            <a:custGeom>
              <a:avLst/>
              <a:gdLst>
                <a:gd name="T0" fmla="*/ 4 w 59"/>
                <a:gd name="T1" fmla="*/ 12 h 12"/>
                <a:gd name="T2" fmla="*/ 52 w 59"/>
                <a:gd name="T3" fmla="*/ 12 h 12"/>
                <a:gd name="T4" fmla="*/ 59 w 59"/>
                <a:gd name="T5" fmla="*/ 6 h 12"/>
                <a:gd name="T6" fmla="*/ 52 w 59"/>
                <a:gd name="T7" fmla="*/ 0 h 12"/>
                <a:gd name="T8" fmla="*/ 4 w 59"/>
                <a:gd name="T9" fmla="*/ 0 h 12"/>
                <a:gd name="T10" fmla="*/ 0 w 59"/>
                <a:gd name="T11" fmla="*/ 6 h 12"/>
                <a:gd name="T12" fmla="*/ 4 w 59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2">
                  <a:moveTo>
                    <a:pt x="4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6" y="12"/>
                    <a:pt x="59" y="9"/>
                    <a:pt x="59" y="6"/>
                  </a:cubicBezTo>
                  <a:cubicBezTo>
                    <a:pt x="59" y="3"/>
                    <a:pt x="56" y="0"/>
                    <a:pt x="5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3"/>
                    <a:pt x="0" y="6"/>
                  </a:cubicBezTo>
                  <a:cubicBezTo>
                    <a:pt x="0" y="9"/>
                    <a:pt x="0" y="12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1" name="Freeform 180"/>
            <p:cNvSpPr>
              <a:spLocks/>
            </p:cNvSpPr>
            <p:nvPr userDrawn="1"/>
          </p:nvSpPr>
          <p:spPr bwMode="gray">
            <a:xfrm>
              <a:off x="6332538" y="6369050"/>
              <a:ext cx="184150" cy="25400"/>
            </a:xfrm>
            <a:custGeom>
              <a:avLst/>
              <a:gdLst>
                <a:gd name="T0" fmla="*/ 7 w 93"/>
                <a:gd name="T1" fmla="*/ 13 h 13"/>
                <a:gd name="T2" fmla="*/ 86 w 93"/>
                <a:gd name="T3" fmla="*/ 13 h 13"/>
                <a:gd name="T4" fmla="*/ 93 w 93"/>
                <a:gd name="T5" fmla="*/ 6 h 13"/>
                <a:gd name="T6" fmla="*/ 86 w 93"/>
                <a:gd name="T7" fmla="*/ 0 h 13"/>
                <a:gd name="T8" fmla="*/ 7 w 93"/>
                <a:gd name="T9" fmla="*/ 0 h 13"/>
                <a:gd name="T10" fmla="*/ 0 w 93"/>
                <a:gd name="T11" fmla="*/ 6 h 13"/>
                <a:gd name="T12" fmla="*/ 7 w 93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3">
                  <a:moveTo>
                    <a:pt x="7" y="13"/>
                  </a:moveTo>
                  <a:cubicBezTo>
                    <a:pt x="86" y="13"/>
                    <a:pt x="86" y="13"/>
                    <a:pt x="86" y="13"/>
                  </a:cubicBezTo>
                  <a:cubicBezTo>
                    <a:pt x="90" y="13"/>
                    <a:pt x="93" y="10"/>
                    <a:pt x="93" y="6"/>
                  </a:cubicBezTo>
                  <a:cubicBezTo>
                    <a:pt x="93" y="3"/>
                    <a:pt x="90" y="0"/>
                    <a:pt x="8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2" name="Freeform 181"/>
            <p:cNvSpPr>
              <a:spLocks/>
            </p:cNvSpPr>
            <p:nvPr userDrawn="1"/>
          </p:nvSpPr>
          <p:spPr bwMode="gray">
            <a:xfrm>
              <a:off x="6543676" y="6369050"/>
              <a:ext cx="200025" cy="25400"/>
            </a:xfrm>
            <a:custGeom>
              <a:avLst/>
              <a:gdLst>
                <a:gd name="T0" fmla="*/ 4 w 101"/>
                <a:gd name="T1" fmla="*/ 13 h 13"/>
                <a:gd name="T2" fmla="*/ 94 w 101"/>
                <a:gd name="T3" fmla="*/ 13 h 13"/>
                <a:gd name="T4" fmla="*/ 101 w 101"/>
                <a:gd name="T5" fmla="*/ 6 h 13"/>
                <a:gd name="T6" fmla="*/ 94 w 101"/>
                <a:gd name="T7" fmla="*/ 0 h 13"/>
                <a:gd name="T8" fmla="*/ 4 w 101"/>
                <a:gd name="T9" fmla="*/ 0 h 13"/>
                <a:gd name="T10" fmla="*/ 0 w 101"/>
                <a:gd name="T11" fmla="*/ 6 h 13"/>
                <a:gd name="T12" fmla="*/ 4 w 101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3">
                  <a:moveTo>
                    <a:pt x="4" y="13"/>
                  </a:moveTo>
                  <a:cubicBezTo>
                    <a:pt x="94" y="13"/>
                    <a:pt x="94" y="13"/>
                    <a:pt x="94" y="13"/>
                  </a:cubicBezTo>
                  <a:cubicBezTo>
                    <a:pt x="98" y="13"/>
                    <a:pt x="101" y="10"/>
                    <a:pt x="101" y="6"/>
                  </a:cubicBezTo>
                  <a:cubicBezTo>
                    <a:pt x="101" y="3"/>
                    <a:pt x="98" y="0"/>
                    <a:pt x="9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3"/>
                    <a:pt x="0" y="6"/>
                  </a:cubicBezTo>
                  <a:cubicBezTo>
                    <a:pt x="0" y="10"/>
                    <a:pt x="0" y="13"/>
                    <a:pt x="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3" name="Freeform 182"/>
            <p:cNvSpPr>
              <a:spLocks noEditPoints="1"/>
            </p:cNvSpPr>
            <p:nvPr userDrawn="1"/>
          </p:nvSpPr>
          <p:spPr bwMode="gray">
            <a:xfrm>
              <a:off x="8207376" y="6115050"/>
              <a:ext cx="209550" cy="207963"/>
            </a:xfrm>
            <a:custGeom>
              <a:avLst/>
              <a:gdLst>
                <a:gd name="T0" fmla="*/ 3 w 106"/>
                <a:gd name="T1" fmla="*/ 64 h 106"/>
                <a:gd name="T2" fmla="*/ 5 w 106"/>
                <a:gd name="T3" fmla="*/ 76 h 106"/>
                <a:gd name="T4" fmla="*/ 13 w 106"/>
                <a:gd name="T5" fmla="*/ 84 h 106"/>
                <a:gd name="T6" fmla="*/ 20 w 106"/>
                <a:gd name="T7" fmla="*/ 94 h 106"/>
                <a:gd name="T8" fmla="*/ 26 w 106"/>
                <a:gd name="T9" fmla="*/ 98 h 106"/>
                <a:gd name="T10" fmla="*/ 33 w 106"/>
                <a:gd name="T11" fmla="*/ 102 h 106"/>
                <a:gd name="T12" fmla="*/ 41 w 106"/>
                <a:gd name="T13" fmla="*/ 104 h 106"/>
                <a:gd name="T14" fmla="*/ 49 w 106"/>
                <a:gd name="T15" fmla="*/ 105 h 106"/>
                <a:gd name="T16" fmla="*/ 60 w 106"/>
                <a:gd name="T17" fmla="*/ 103 h 106"/>
                <a:gd name="T18" fmla="*/ 68 w 106"/>
                <a:gd name="T19" fmla="*/ 101 h 106"/>
                <a:gd name="T20" fmla="*/ 75 w 106"/>
                <a:gd name="T21" fmla="*/ 98 h 106"/>
                <a:gd name="T22" fmla="*/ 81 w 106"/>
                <a:gd name="T23" fmla="*/ 95 h 106"/>
                <a:gd name="T24" fmla="*/ 87 w 106"/>
                <a:gd name="T25" fmla="*/ 90 h 106"/>
                <a:gd name="T26" fmla="*/ 96 w 106"/>
                <a:gd name="T27" fmla="*/ 83 h 106"/>
                <a:gd name="T28" fmla="*/ 100 w 106"/>
                <a:gd name="T29" fmla="*/ 71 h 106"/>
                <a:gd name="T30" fmla="*/ 105 w 106"/>
                <a:gd name="T31" fmla="*/ 61 h 106"/>
                <a:gd name="T32" fmla="*/ 103 w 106"/>
                <a:gd name="T33" fmla="*/ 49 h 106"/>
                <a:gd name="T34" fmla="*/ 103 w 106"/>
                <a:gd name="T35" fmla="*/ 37 h 106"/>
                <a:gd name="T36" fmla="*/ 97 w 106"/>
                <a:gd name="T37" fmla="*/ 27 h 106"/>
                <a:gd name="T38" fmla="*/ 91 w 106"/>
                <a:gd name="T39" fmla="*/ 17 h 106"/>
                <a:gd name="T40" fmla="*/ 83 w 106"/>
                <a:gd name="T41" fmla="*/ 11 h 106"/>
                <a:gd name="T42" fmla="*/ 77 w 106"/>
                <a:gd name="T43" fmla="*/ 7 h 106"/>
                <a:gd name="T44" fmla="*/ 70 w 106"/>
                <a:gd name="T45" fmla="*/ 4 h 106"/>
                <a:gd name="T46" fmla="*/ 62 w 106"/>
                <a:gd name="T47" fmla="*/ 2 h 106"/>
                <a:gd name="T48" fmla="*/ 53 w 106"/>
                <a:gd name="T49" fmla="*/ 2 h 106"/>
                <a:gd name="T50" fmla="*/ 43 w 106"/>
                <a:gd name="T51" fmla="*/ 2 h 106"/>
                <a:gd name="T52" fmla="*/ 36 w 106"/>
                <a:gd name="T53" fmla="*/ 4 h 106"/>
                <a:gd name="T54" fmla="*/ 29 w 106"/>
                <a:gd name="T55" fmla="*/ 7 h 106"/>
                <a:gd name="T56" fmla="*/ 22 w 106"/>
                <a:gd name="T57" fmla="*/ 11 h 106"/>
                <a:gd name="T58" fmla="*/ 14 w 106"/>
                <a:gd name="T59" fmla="*/ 17 h 106"/>
                <a:gd name="T60" fmla="*/ 9 w 106"/>
                <a:gd name="T61" fmla="*/ 27 h 106"/>
                <a:gd name="T62" fmla="*/ 2 w 106"/>
                <a:gd name="T63" fmla="*/ 37 h 106"/>
                <a:gd name="T64" fmla="*/ 2 w 106"/>
                <a:gd name="T65" fmla="*/ 49 h 106"/>
                <a:gd name="T66" fmla="*/ 70 w 106"/>
                <a:gd name="T67" fmla="*/ 18 h 106"/>
                <a:gd name="T68" fmla="*/ 53 w 106"/>
                <a:gd name="T69" fmla="*/ 42 h 106"/>
                <a:gd name="T70" fmla="*/ 36 w 106"/>
                <a:gd name="T71" fmla="*/ 18 h 106"/>
                <a:gd name="T72" fmla="*/ 68 w 106"/>
                <a:gd name="T73" fmla="*/ 13 h 106"/>
                <a:gd name="T74" fmla="*/ 88 w 106"/>
                <a:gd name="T75" fmla="*/ 50 h 106"/>
                <a:gd name="T76" fmla="*/ 63 w 106"/>
                <a:gd name="T77" fmla="*/ 42 h 106"/>
                <a:gd name="T78" fmla="*/ 80 w 106"/>
                <a:gd name="T79" fmla="*/ 20 h 106"/>
                <a:gd name="T80" fmla="*/ 91 w 106"/>
                <a:gd name="T81" fmla="*/ 50 h 106"/>
                <a:gd name="T82" fmla="*/ 67 w 106"/>
                <a:gd name="T83" fmla="*/ 56 h 106"/>
                <a:gd name="T84" fmla="*/ 95 w 106"/>
                <a:gd name="T85" fmla="*/ 59 h 106"/>
                <a:gd name="T86" fmla="*/ 75 w 106"/>
                <a:gd name="T87" fmla="*/ 85 h 106"/>
                <a:gd name="T88" fmla="*/ 36 w 106"/>
                <a:gd name="T89" fmla="*/ 88 h 106"/>
                <a:gd name="T90" fmla="*/ 53 w 106"/>
                <a:gd name="T91" fmla="*/ 64 h 106"/>
                <a:gd name="T92" fmla="*/ 70 w 106"/>
                <a:gd name="T93" fmla="*/ 88 h 106"/>
                <a:gd name="T94" fmla="*/ 38 w 106"/>
                <a:gd name="T95" fmla="*/ 93 h 106"/>
                <a:gd name="T96" fmla="*/ 18 w 106"/>
                <a:gd name="T97" fmla="*/ 55 h 106"/>
                <a:gd name="T98" fmla="*/ 43 w 106"/>
                <a:gd name="T99" fmla="*/ 63 h 106"/>
                <a:gd name="T100" fmla="*/ 26 w 106"/>
                <a:gd name="T101" fmla="*/ 86 h 106"/>
                <a:gd name="T102" fmla="*/ 14 w 106"/>
                <a:gd name="T103" fmla="*/ 56 h 106"/>
                <a:gd name="T104" fmla="*/ 25 w 106"/>
                <a:gd name="T105" fmla="*/ 20 h 106"/>
                <a:gd name="T106" fmla="*/ 43 w 106"/>
                <a:gd name="T107" fmla="*/ 43 h 106"/>
                <a:gd name="T108" fmla="*/ 18 w 106"/>
                <a:gd name="T109" fmla="*/ 5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2" y="57"/>
                  </a:moveTo>
                  <a:cubicBezTo>
                    <a:pt x="2" y="58"/>
                    <a:pt x="0" y="59"/>
                    <a:pt x="0" y="61"/>
                  </a:cubicBezTo>
                  <a:cubicBezTo>
                    <a:pt x="1" y="62"/>
                    <a:pt x="3" y="63"/>
                    <a:pt x="3" y="64"/>
                  </a:cubicBezTo>
                  <a:cubicBezTo>
                    <a:pt x="4" y="65"/>
                    <a:pt x="2" y="67"/>
                    <a:pt x="2" y="68"/>
                  </a:cubicBezTo>
                  <a:cubicBezTo>
                    <a:pt x="3" y="70"/>
                    <a:pt x="5" y="70"/>
                    <a:pt x="5" y="71"/>
                  </a:cubicBezTo>
                  <a:cubicBezTo>
                    <a:pt x="6" y="72"/>
                    <a:pt x="5" y="75"/>
                    <a:pt x="5" y="76"/>
                  </a:cubicBezTo>
                  <a:cubicBezTo>
                    <a:pt x="6" y="77"/>
                    <a:pt x="8" y="77"/>
                    <a:pt x="9" y="78"/>
                  </a:cubicBezTo>
                  <a:cubicBezTo>
                    <a:pt x="9" y="79"/>
                    <a:pt x="8" y="81"/>
                    <a:pt x="9" y="83"/>
                  </a:cubicBezTo>
                  <a:cubicBezTo>
                    <a:pt x="10" y="84"/>
                    <a:pt x="12" y="83"/>
                    <a:pt x="13" y="84"/>
                  </a:cubicBezTo>
                  <a:cubicBezTo>
                    <a:pt x="14" y="85"/>
                    <a:pt x="13" y="88"/>
                    <a:pt x="14" y="89"/>
                  </a:cubicBezTo>
                  <a:cubicBezTo>
                    <a:pt x="15" y="90"/>
                    <a:pt x="17" y="89"/>
                    <a:pt x="18" y="90"/>
                  </a:cubicBezTo>
                  <a:cubicBezTo>
                    <a:pt x="19" y="91"/>
                    <a:pt x="19" y="93"/>
                    <a:pt x="20" y="94"/>
                  </a:cubicBezTo>
                  <a:cubicBezTo>
                    <a:pt x="20" y="94"/>
                    <a:pt x="21" y="94"/>
                    <a:pt x="22" y="94"/>
                  </a:cubicBezTo>
                  <a:cubicBezTo>
                    <a:pt x="23" y="94"/>
                    <a:pt x="24" y="94"/>
                    <a:pt x="24" y="95"/>
                  </a:cubicBezTo>
                  <a:cubicBezTo>
                    <a:pt x="25" y="95"/>
                    <a:pt x="25" y="98"/>
                    <a:pt x="26" y="98"/>
                  </a:cubicBezTo>
                  <a:cubicBezTo>
                    <a:pt x="27" y="99"/>
                    <a:pt x="28" y="99"/>
                    <a:pt x="29" y="98"/>
                  </a:cubicBezTo>
                  <a:cubicBezTo>
                    <a:pt x="29" y="98"/>
                    <a:pt x="30" y="98"/>
                    <a:pt x="31" y="98"/>
                  </a:cubicBezTo>
                  <a:cubicBezTo>
                    <a:pt x="32" y="99"/>
                    <a:pt x="32" y="101"/>
                    <a:pt x="33" y="102"/>
                  </a:cubicBezTo>
                  <a:cubicBezTo>
                    <a:pt x="34" y="102"/>
                    <a:pt x="35" y="102"/>
                    <a:pt x="36" y="102"/>
                  </a:cubicBezTo>
                  <a:cubicBezTo>
                    <a:pt x="36" y="101"/>
                    <a:pt x="37" y="101"/>
                    <a:pt x="38" y="101"/>
                  </a:cubicBezTo>
                  <a:cubicBezTo>
                    <a:pt x="39" y="102"/>
                    <a:pt x="40" y="104"/>
                    <a:pt x="41" y="104"/>
                  </a:cubicBezTo>
                  <a:cubicBezTo>
                    <a:pt x="42" y="104"/>
                    <a:pt x="42" y="104"/>
                    <a:pt x="43" y="104"/>
                  </a:cubicBezTo>
                  <a:cubicBezTo>
                    <a:pt x="44" y="103"/>
                    <a:pt x="45" y="103"/>
                    <a:pt x="45" y="103"/>
                  </a:cubicBezTo>
                  <a:cubicBezTo>
                    <a:pt x="46" y="103"/>
                    <a:pt x="47" y="105"/>
                    <a:pt x="49" y="105"/>
                  </a:cubicBezTo>
                  <a:cubicBezTo>
                    <a:pt x="50" y="106"/>
                    <a:pt x="51" y="103"/>
                    <a:pt x="53" y="103"/>
                  </a:cubicBezTo>
                  <a:cubicBezTo>
                    <a:pt x="54" y="103"/>
                    <a:pt x="55" y="106"/>
                    <a:pt x="57" y="105"/>
                  </a:cubicBezTo>
                  <a:cubicBezTo>
                    <a:pt x="58" y="105"/>
                    <a:pt x="59" y="103"/>
                    <a:pt x="60" y="103"/>
                  </a:cubicBezTo>
                  <a:cubicBezTo>
                    <a:pt x="61" y="103"/>
                    <a:pt x="62" y="103"/>
                    <a:pt x="62" y="104"/>
                  </a:cubicBezTo>
                  <a:cubicBezTo>
                    <a:pt x="63" y="104"/>
                    <a:pt x="64" y="104"/>
                    <a:pt x="64" y="104"/>
                  </a:cubicBezTo>
                  <a:cubicBezTo>
                    <a:pt x="66" y="104"/>
                    <a:pt x="66" y="102"/>
                    <a:pt x="68" y="101"/>
                  </a:cubicBezTo>
                  <a:cubicBezTo>
                    <a:pt x="68" y="101"/>
                    <a:pt x="69" y="101"/>
                    <a:pt x="70" y="102"/>
                  </a:cubicBezTo>
                  <a:cubicBezTo>
                    <a:pt x="71" y="102"/>
                    <a:pt x="71" y="102"/>
                    <a:pt x="72" y="102"/>
                  </a:cubicBezTo>
                  <a:cubicBezTo>
                    <a:pt x="73" y="101"/>
                    <a:pt x="74" y="99"/>
                    <a:pt x="75" y="98"/>
                  </a:cubicBezTo>
                  <a:cubicBezTo>
                    <a:pt x="75" y="98"/>
                    <a:pt x="76" y="98"/>
                    <a:pt x="77" y="98"/>
                  </a:cubicBezTo>
                  <a:cubicBezTo>
                    <a:pt x="78" y="99"/>
                    <a:pt x="79" y="99"/>
                    <a:pt x="79" y="98"/>
                  </a:cubicBezTo>
                  <a:cubicBezTo>
                    <a:pt x="80" y="98"/>
                    <a:pt x="80" y="95"/>
                    <a:pt x="81" y="95"/>
                  </a:cubicBezTo>
                  <a:cubicBezTo>
                    <a:pt x="82" y="94"/>
                    <a:pt x="83" y="94"/>
                    <a:pt x="83" y="94"/>
                  </a:cubicBezTo>
                  <a:cubicBezTo>
                    <a:pt x="84" y="94"/>
                    <a:pt x="85" y="94"/>
                    <a:pt x="86" y="94"/>
                  </a:cubicBezTo>
                  <a:cubicBezTo>
                    <a:pt x="87" y="93"/>
                    <a:pt x="86" y="91"/>
                    <a:pt x="87" y="90"/>
                  </a:cubicBezTo>
                  <a:cubicBezTo>
                    <a:pt x="88" y="89"/>
                    <a:pt x="91" y="90"/>
                    <a:pt x="91" y="89"/>
                  </a:cubicBezTo>
                  <a:cubicBezTo>
                    <a:pt x="92" y="88"/>
                    <a:pt x="92" y="85"/>
                    <a:pt x="92" y="84"/>
                  </a:cubicBezTo>
                  <a:cubicBezTo>
                    <a:pt x="93" y="83"/>
                    <a:pt x="96" y="84"/>
                    <a:pt x="96" y="83"/>
                  </a:cubicBezTo>
                  <a:cubicBezTo>
                    <a:pt x="97" y="81"/>
                    <a:pt x="96" y="79"/>
                    <a:pt x="97" y="78"/>
                  </a:cubicBezTo>
                  <a:cubicBezTo>
                    <a:pt x="97" y="77"/>
                    <a:pt x="100" y="77"/>
                    <a:pt x="100" y="76"/>
                  </a:cubicBezTo>
                  <a:cubicBezTo>
                    <a:pt x="101" y="75"/>
                    <a:pt x="99" y="72"/>
                    <a:pt x="100" y="71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4" y="67"/>
                    <a:pt x="102" y="65"/>
                    <a:pt x="102" y="64"/>
                  </a:cubicBezTo>
                  <a:cubicBezTo>
                    <a:pt x="102" y="63"/>
                    <a:pt x="105" y="62"/>
                    <a:pt x="105" y="61"/>
                  </a:cubicBezTo>
                  <a:cubicBezTo>
                    <a:pt x="105" y="59"/>
                    <a:pt x="103" y="58"/>
                    <a:pt x="103" y="57"/>
                  </a:cubicBezTo>
                  <a:cubicBezTo>
                    <a:pt x="103" y="55"/>
                    <a:pt x="106" y="54"/>
                    <a:pt x="106" y="53"/>
                  </a:cubicBezTo>
                  <a:cubicBezTo>
                    <a:pt x="106" y="51"/>
                    <a:pt x="103" y="50"/>
                    <a:pt x="103" y="49"/>
                  </a:cubicBezTo>
                  <a:cubicBezTo>
                    <a:pt x="103" y="48"/>
                    <a:pt x="105" y="46"/>
                    <a:pt x="105" y="45"/>
                  </a:cubicBezTo>
                  <a:cubicBezTo>
                    <a:pt x="105" y="44"/>
                    <a:pt x="102" y="43"/>
                    <a:pt x="102" y="41"/>
                  </a:cubicBezTo>
                  <a:cubicBezTo>
                    <a:pt x="102" y="40"/>
                    <a:pt x="104" y="38"/>
                    <a:pt x="103" y="37"/>
                  </a:cubicBezTo>
                  <a:cubicBezTo>
                    <a:pt x="103" y="36"/>
                    <a:pt x="100" y="35"/>
                    <a:pt x="100" y="34"/>
                  </a:cubicBezTo>
                  <a:cubicBezTo>
                    <a:pt x="99" y="33"/>
                    <a:pt x="101" y="31"/>
                    <a:pt x="100" y="30"/>
                  </a:cubicBezTo>
                  <a:cubicBezTo>
                    <a:pt x="100" y="29"/>
                    <a:pt x="97" y="29"/>
                    <a:pt x="97" y="27"/>
                  </a:cubicBezTo>
                  <a:cubicBezTo>
                    <a:pt x="96" y="26"/>
                    <a:pt x="97" y="24"/>
                    <a:pt x="96" y="23"/>
                  </a:cubicBezTo>
                  <a:cubicBezTo>
                    <a:pt x="96" y="22"/>
                    <a:pt x="93" y="22"/>
                    <a:pt x="92" y="21"/>
                  </a:cubicBezTo>
                  <a:cubicBezTo>
                    <a:pt x="92" y="20"/>
                    <a:pt x="92" y="18"/>
                    <a:pt x="91" y="17"/>
                  </a:cubicBezTo>
                  <a:cubicBezTo>
                    <a:pt x="91" y="16"/>
                    <a:pt x="88" y="16"/>
                    <a:pt x="87" y="16"/>
                  </a:cubicBezTo>
                  <a:cubicBezTo>
                    <a:pt x="86" y="15"/>
                    <a:pt x="87" y="12"/>
                    <a:pt x="86" y="11"/>
                  </a:cubicBezTo>
                  <a:cubicBezTo>
                    <a:pt x="85" y="11"/>
                    <a:pt x="84" y="11"/>
                    <a:pt x="83" y="11"/>
                  </a:cubicBezTo>
                  <a:cubicBezTo>
                    <a:pt x="83" y="11"/>
                    <a:pt x="82" y="11"/>
                    <a:pt x="81" y="11"/>
                  </a:cubicBezTo>
                  <a:cubicBezTo>
                    <a:pt x="80" y="10"/>
                    <a:pt x="80" y="8"/>
                    <a:pt x="79" y="7"/>
                  </a:cubicBezTo>
                  <a:cubicBezTo>
                    <a:pt x="79" y="7"/>
                    <a:pt x="78" y="7"/>
                    <a:pt x="77" y="7"/>
                  </a:cubicBezTo>
                  <a:cubicBezTo>
                    <a:pt x="76" y="7"/>
                    <a:pt x="75" y="7"/>
                    <a:pt x="75" y="7"/>
                  </a:cubicBezTo>
                  <a:cubicBezTo>
                    <a:pt x="74" y="7"/>
                    <a:pt x="73" y="4"/>
                    <a:pt x="72" y="4"/>
                  </a:cubicBezTo>
                  <a:cubicBezTo>
                    <a:pt x="71" y="3"/>
                    <a:pt x="71" y="4"/>
                    <a:pt x="70" y="4"/>
                  </a:cubicBezTo>
                  <a:cubicBezTo>
                    <a:pt x="69" y="4"/>
                    <a:pt x="68" y="4"/>
                    <a:pt x="68" y="4"/>
                  </a:cubicBezTo>
                  <a:cubicBezTo>
                    <a:pt x="66" y="4"/>
                    <a:pt x="66" y="2"/>
                    <a:pt x="64" y="1"/>
                  </a:cubicBezTo>
                  <a:cubicBezTo>
                    <a:pt x="64" y="1"/>
                    <a:pt x="63" y="2"/>
                    <a:pt x="62" y="2"/>
                  </a:cubicBezTo>
                  <a:cubicBezTo>
                    <a:pt x="62" y="2"/>
                    <a:pt x="61" y="3"/>
                    <a:pt x="60" y="3"/>
                  </a:cubicBezTo>
                  <a:cubicBezTo>
                    <a:pt x="59" y="2"/>
                    <a:pt x="58" y="0"/>
                    <a:pt x="57" y="0"/>
                  </a:cubicBezTo>
                  <a:cubicBezTo>
                    <a:pt x="55" y="0"/>
                    <a:pt x="54" y="2"/>
                    <a:pt x="53" y="2"/>
                  </a:cubicBezTo>
                  <a:cubicBezTo>
                    <a:pt x="51" y="2"/>
                    <a:pt x="50" y="0"/>
                    <a:pt x="49" y="0"/>
                  </a:cubicBezTo>
                  <a:cubicBezTo>
                    <a:pt x="47" y="0"/>
                    <a:pt x="46" y="2"/>
                    <a:pt x="45" y="3"/>
                  </a:cubicBezTo>
                  <a:cubicBezTo>
                    <a:pt x="45" y="3"/>
                    <a:pt x="44" y="2"/>
                    <a:pt x="43" y="2"/>
                  </a:cubicBezTo>
                  <a:cubicBezTo>
                    <a:pt x="42" y="2"/>
                    <a:pt x="42" y="1"/>
                    <a:pt x="41" y="1"/>
                  </a:cubicBezTo>
                  <a:cubicBezTo>
                    <a:pt x="40" y="2"/>
                    <a:pt x="39" y="4"/>
                    <a:pt x="38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4"/>
                    <a:pt x="34" y="3"/>
                    <a:pt x="33" y="4"/>
                  </a:cubicBezTo>
                  <a:cubicBezTo>
                    <a:pt x="32" y="4"/>
                    <a:pt x="32" y="7"/>
                    <a:pt x="31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7" y="7"/>
                    <a:pt x="26" y="7"/>
                  </a:cubicBezTo>
                  <a:cubicBezTo>
                    <a:pt x="25" y="8"/>
                    <a:pt x="25" y="10"/>
                    <a:pt x="24" y="11"/>
                  </a:cubicBezTo>
                  <a:cubicBezTo>
                    <a:pt x="24" y="11"/>
                    <a:pt x="23" y="11"/>
                    <a:pt x="22" y="11"/>
                  </a:cubicBezTo>
                  <a:cubicBezTo>
                    <a:pt x="21" y="11"/>
                    <a:pt x="20" y="11"/>
                    <a:pt x="20" y="11"/>
                  </a:cubicBezTo>
                  <a:cubicBezTo>
                    <a:pt x="19" y="12"/>
                    <a:pt x="19" y="15"/>
                    <a:pt x="18" y="16"/>
                  </a:cubicBezTo>
                  <a:cubicBezTo>
                    <a:pt x="17" y="16"/>
                    <a:pt x="15" y="16"/>
                    <a:pt x="14" y="17"/>
                  </a:cubicBezTo>
                  <a:cubicBezTo>
                    <a:pt x="13" y="18"/>
                    <a:pt x="14" y="20"/>
                    <a:pt x="13" y="21"/>
                  </a:cubicBezTo>
                  <a:cubicBezTo>
                    <a:pt x="12" y="22"/>
                    <a:pt x="10" y="22"/>
                    <a:pt x="9" y="23"/>
                  </a:cubicBezTo>
                  <a:cubicBezTo>
                    <a:pt x="8" y="24"/>
                    <a:pt x="9" y="26"/>
                    <a:pt x="9" y="27"/>
                  </a:cubicBezTo>
                  <a:cubicBezTo>
                    <a:pt x="8" y="29"/>
                    <a:pt x="6" y="29"/>
                    <a:pt x="5" y="30"/>
                  </a:cubicBezTo>
                  <a:cubicBezTo>
                    <a:pt x="5" y="31"/>
                    <a:pt x="6" y="33"/>
                    <a:pt x="5" y="34"/>
                  </a:cubicBezTo>
                  <a:cubicBezTo>
                    <a:pt x="5" y="35"/>
                    <a:pt x="3" y="36"/>
                    <a:pt x="2" y="37"/>
                  </a:cubicBezTo>
                  <a:cubicBezTo>
                    <a:pt x="2" y="38"/>
                    <a:pt x="4" y="40"/>
                    <a:pt x="3" y="41"/>
                  </a:cubicBezTo>
                  <a:cubicBezTo>
                    <a:pt x="3" y="43"/>
                    <a:pt x="1" y="44"/>
                    <a:pt x="0" y="45"/>
                  </a:cubicBezTo>
                  <a:cubicBezTo>
                    <a:pt x="0" y="46"/>
                    <a:pt x="2" y="48"/>
                    <a:pt x="2" y="49"/>
                  </a:cubicBezTo>
                  <a:cubicBezTo>
                    <a:pt x="2" y="50"/>
                    <a:pt x="0" y="51"/>
                    <a:pt x="0" y="53"/>
                  </a:cubicBezTo>
                  <a:cubicBezTo>
                    <a:pt x="0" y="54"/>
                    <a:pt x="2" y="55"/>
                    <a:pt x="2" y="57"/>
                  </a:cubicBezTo>
                  <a:moveTo>
                    <a:pt x="70" y="18"/>
                  </a:moveTo>
                  <a:cubicBezTo>
                    <a:pt x="69" y="19"/>
                    <a:pt x="69" y="20"/>
                    <a:pt x="68" y="21"/>
                  </a:cubicBezTo>
                  <a:cubicBezTo>
                    <a:pt x="64" y="27"/>
                    <a:pt x="60" y="33"/>
                    <a:pt x="57" y="39"/>
                  </a:cubicBezTo>
                  <a:cubicBezTo>
                    <a:pt x="56" y="41"/>
                    <a:pt x="54" y="42"/>
                    <a:pt x="53" y="42"/>
                  </a:cubicBezTo>
                  <a:cubicBezTo>
                    <a:pt x="51" y="42"/>
                    <a:pt x="50" y="41"/>
                    <a:pt x="49" y="39"/>
                  </a:cubicBezTo>
                  <a:cubicBezTo>
                    <a:pt x="45" y="33"/>
                    <a:pt x="41" y="27"/>
                    <a:pt x="37" y="21"/>
                  </a:cubicBezTo>
                  <a:cubicBezTo>
                    <a:pt x="37" y="20"/>
                    <a:pt x="36" y="19"/>
                    <a:pt x="36" y="18"/>
                  </a:cubicBezTo>
                  <a:cubicBezTo>
                    <a:pt x="35" y="16"/>
                    <a:pt x="36" y="13"/>
                    <a:pt x="38" y="13"/>
                  </a:cubicBezTo>
                  <a:cubicBezTo>
                    <a:pt x="43" y="11"/>
                    <a:pt x="48" y="10"/>
                    <a:pt x="53" y="10"/>
                  </a:cubicBezTo>
                  <a:cubicBezTo>
                    <a:pt x="58" y="10"/>
                    <a:pt x="63" y="11"/>
                    <a:pt x="68" y="13"/>
                  </a:cubicBezTo>
                  <a:cubicBezTo>
                    <a:pt x="70" y="13"/>
                    <a:pt x="70" y="16"/>
                    <a:pt x="70" y="18"/>
                  </a:cubicBezTo>
                  <a:moveTo>
                    <a:pt x="91" y="50"/>
                  </a:moveTo>
                  <a:cubicBezTo>
                    <a:pt x="90" y="50"/>
                    <a:pt x="89" y="50"/>
                    <a:pt x="88" y="50"/>
                  </a:cubicBezTo>
                  <a:cubicBezTo>
                    <a:pt x="81" y="50"/>
                    <a:pt x="74" y="50"/>
                    <a:pt x="67" y="49"/>
                  </a:cubicBezTo>
                  <a:cubicBezTo>
                    <a:pt x="64" y="49"/>
                    <a:pt x="63" y="48"/>
                    <a:pt x="62" y="47"/>
                  </a:cubicBezTo>
                  <a:cubicBezTo>
                    <a:pt x="62" y="46"/>
                    <a:pt x="62" y="44"/>
                    <a:pt x="63" y="42"/>
                  </a:cubicBezTo>
                  <a:cubicBezTo>
                    <a:pt x="66" y="36"/>
                    <a:pt x="69" y="30"/>
                    <a:pt x="72" y="24"/>
                  </a:cubicBezTo>
                  <a:cubicBezTo>
                    <a:pt x="73" y="23"/>
                    <a:pt x="73" y="21"/>
                    <a:pt x="74" y="20"/>
                  </a:cubicBezTo>
                  <a:cubicBezTo>
                    <a:pt x="76" y="19"/>
                    <a:pt x="78" y="18"/>
                    <a:pt x="80" y="20"/>
                  </a:cubicBezTo>
                  <a:cubicBezTo>
                    <a:pt x="84" y="23"/>
                    <a:pt x="87" y="27"/>
                    <a:pt x="90" y="31"/>
                  </a:cubicBezTo>
                  <a:cubicBezTo>
                    <a:pt x="92" y="36"/>
                    <a:pt x="94" y="40"/>
                    <a:pt x="95" y="46"/>
                  </a:cubicBezTo>
                  <a:cubicBezTo>
                    <a:pt x="95" y="48"/>
                    <a:pt x="94" y="49"/>
                    <a:pt x="91" y="50"/>
                  </a:cubicBezTo>
                  <a:moveTo>
                    <a:pt x="63" y="63"/>
                  </a:moveTo>
                  <a:cubicBezTo>
                    <a:pt x="62" y="61"/>
                    <a:pt x="62" y="59"/>
                    <a:pt x="62" y="58"/>
                  </a:cubicBezTo>
                  <a:cubicBezTo>
                    <a:pt x="63" y="57"/>
                    <a:pt x="65" y="56"/>
                    <a:pt x="67" y="56"/>
                  </a:cubicBezTo>
                  <a:cubicBezTo>
                    <a:pt x="74" y="56"/>
                    <a:pt x="81" y="55"/>
                    <a:pt x="88" y="55"/>
                  </a:cubicBezTo>
                  <a:cubicBezTo>
                    <a:pt x="89" y="55"/>
                    <a:pt x="90" y="55"/>
                    <a:pt x="91" y="55"/>
                  </a:cubicBezTo>
                  <a:cubicBezTo>
                    <a:pt x="94" y="55"/>
                    <a:pt x="95" y="57"/>
                    <a:pt x="95" y="59"/>
                  </a:cubicBezTo>
                  <a:cubicBezTo>
                    <a:pt x="94" y="64"/>
                    <a:pt x="93" y="69"/>
                    <a:pt x="90" y="73"/>
                  </a:cubicBezTo>
                  <a:cubicBezTo>
                    <a:pt x="88" y="78"/>
                    <a:pt x="84" y="82"/>
                    <a:pt x="80" y="85"/>
                  </a:cubicBezTo>
                  <a:cubicBezTo>
                    <a:pt x="79" y="87"/>
                    <a:pt x="76" y="86"/>
                    <a:pt x="75" y="85"/>
                  </a:cubicBezTo>
                  <a:cubicBezTo>
                    <a:pt x="74" y="84"/>
                    <a:pt x="73" y="82"/>
                    <a:pt x="73" y="81"/>
                  </a:cubicBezTo>
                  <a:cubicBezTo>
                    <a:pt x="69" y="75"/>
                    <a:pt x="66" y="69"/>
                    <a:pt x="63" y="63"/>
                  </a:cubicBezTo>
                  <a:moveTo>
                    <a:pt x="36" y="88"/>
                  </a:moveTo>
                  <a:cubicBezTo>
                    <a:pt x="36" y="86"/>
                    <a:pt x="37" y="85"/>
                    <a:pt x="37" y="84"/>
                  </a:cubicBezTo>
                  <a:cubicBezTo>
                    <a:pt x="41" y="78"/>
                    <a:pt x="45" y="72"/>
                    <a:pt x="49" y="66"/>
                  </a:cubicBezTo>
                  <a:cubicBezTo>
                    <a:pt x="50" y="65"/>
                    <a:pt x="51" y="64"/>
                    <a:pt x="53" y="64"/>
                  </a:cubicBezTo>
                  <a:cubicBezTo>
                    <a:pt x="54" y="64"/>
                    <a:pt x="56" y="65"/>
                    <a:pt x="57" y="66"/>
                  </a:cubicBezTo>
                  <a:cubicBezTo>
                    <a:pt x="60" y="72"/>
                    <a:pt x="64" y="78"/>
                    <a:pt x="68" y="84"/>
                  </a:cubicBezTo>
                  <a:cubicBezTo>
                    <a:pt x="69" y="85"/>
                    <a:pt x="69" y="86"/>
                    <a:pt x="70" y="88"/>
                  </a:cubicBezTo>
                  <a:cubicBezTo>
                    <a:pt x="70" y="90"/>
                    <a:pt x="70" y="92"/>
                    <a:pt x="68" y="93"/>
                  </a:cubicBezTo>
                  <a:cubicBezTo>
                    <a:pt x="63" y="95"/>
                    <a:pt x="58" y="96"/>
                    <a:pt x="53" y="96"/>
                  </a:cubicBezTo>
                  <a:cubicBezTo>
                    <a:pt x="48" y="96"/>
                    <a:pt x="43" y="95"/>
                    <a:pt x="38" y="93"/>
                  </a:cubicBezTo>
                  <a:cubicBezTo>
                    <a:pt x="36" y="92"/>
                    <a:pt x="35" y="90"/>
                    <a:pt x="36" y="88"/>
                  </a:cubicBezTo>
                  <a:moveTo>
                    <a:pt x="14" y="56"/>
                  </a:moveTo>
                  <a:cubicBezTo>
                    <a:pt x="15" y="55"/>
                    <a:pt x="17" y="55"/>
                    <a:pt x="18" y="55"/>
                  </a:cubicBezTo>
                  <a:cubicBezTo>
                    <a:pt x="25" y="56"/>
                    <a:pt x="32" y="56"/>
                    <a:pt x="39" y="56"/>
                  </a:cubicBezTo>
                  <a:cubicBezTo>
                    <a:pt x="41" y="56"/>
                    <a:pt x="42" y="57"/>
                    <a:pt x="43" y="58"/>
                  </a:cubicBezTo>
                  <a:cubicBezTo>
                    <a:pt x="44" y="60"/>
                    <a:pt x="44" y="61"/>
                    <a:pt x="43" y="63"/>
                  </a:cubicBezTo>
                  <a:cubicBezTo>
                    <a:pt x="40" y="69"/>
                    <a:pt x="36" y="76"/>
                    <a:pt x="33" y="82"/>
                  </a:cubicBezTo>
                  <a:cubicBezTo>
                    <a:pt x="33" y="83"/>
                    <a:pt x="32" y="84"/>
                    <a:pt x="31" y="85"/>
                  </a:cubicBezTo>
                  <a:cubicBezTo>
                    <a:pt x="30" y="87"/>
                    <a:pt x="27" y="87"/>
                    <a:pt x="26" y="86"/>
                  </a:cubicBezTo>
                  <a:cubicBezTo>
                    <a:pt x="22" y="83"/>
                    <a:pt x="18" y="79"/>
                    <a:pt x="16" y="74"/>
                  </a:cubicBezTo>
                  <a:cubicBezTo>
                    <a:pt x="13" y="70"/>
                    <a:pt x="12" y="65"/>
                    <a:pt x="11" y="60"/>
                  </a:cubicBezTo>
                  <a:cubicBezTo>
                    <a:pt x="10" y="58"/>
                    <a:pt x="12" y="56"/>
                    <a:pt x="14" y="56"/>
                  </a:cubicBezTo>
                  <a:moveTo>
                    <a:pt x="10" y="47"/>
                  </a:moveTo>
                  <a:cubicBezTo>
                    <a:pt x="11" y="41"/>
                    <a:pt x="13" y="36"/>
                    <a:pt x="15" y="32"/>
                  </a:cubicBezTo>
                  <a:cubicBezTo>
                    <a:pt x="18" y="28"/>
                    <a:pt x="21" y="24"/>
                    <a:pt x="25" y="20"/>
                  </a:cubicBezTo>
                  <a:cubicBezTo>
                    <a:pt x="27" y="19"/>
                    <a:pt x="29" y="19"/>
                    <a:pt x="30" y="21"/>
                  </a:cubicBezTo>
                  <a:cubicBezTo>
                    <a:pt x="31" y="22"/>
                    <a:pt x="32" y="23"/>
                    <a:pt x="33" y="24"/>
                  </a:cubicBezTo>
                  <a:cubicBezTo>
                    <a:pt x="36" y="30"/>
                    <a:pt x="39" y="36"/>
                    <a:pt x="43" y="43"/>
                  </a:cubicBezTo>
                  <a:cubicBezTo>
                    <a:pt x="44" y="44"/>
                    <a:pt x="44" y="46"/>
                    <a:pt x="43" y="47"/>
                  </a:cubicBezTo>
                  <a:cubicBezTo>
                    <a:pt x="42" y="49"/>
                    <a:pt x="41" y="49"/>
                    <a:pt x="39" y="50"/>
                  </a:cubicBezTo>
                  <a:cubicBezTo>
                    <a:pt x="32" y="50"/>
                    <a:pt x="25" y="50"/>
                    <a:pt x="18" y="51"/>
                  </a:cubicBezTo>
                  <a:cubicBezTo>
                    <a:pt x="17" y="51"/>
                    <a:pt x="15" y="51"/>
                    <a:pt x="14" y="51"/>
                  </a:cubicBezTo>
                  <a:cubicBezTo>
                    <a:pt x="12" y="50"/>
                    <a:pt x="10" y="48"/>
                    <a:pt x="10" y="47"/>
                  </a:cubicBezTo>
                </a:path>
              </a:pathLst>
            </a:custGeom>
            <a:solidFill>
              <a:srgbClr val="004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4" name="Freeform 183"/>
            <p:cNvSpPr>
              <a:spLocks/>
            </p:cNvSpPr>
            <p:nvPr userDrawn="1"/>
          </p:nvSpPr>
          <p:spPr bwMode="gray">
            <a:xfrm>
              <a:off x="8305801" y="6092825"/>
              <a:ext cx="150812" cy="87313"/>
            </a:xfrm>
            <a:custGeom>
              <a:avLst/>
              <a:gdLst>
                <a:gd name="T0" fmla="*/ 6 w 76"/>
                <a:gd name="T1" fmla="*/ 0 h 44"/>
                <a:gd name="T2" fmla="*/ 1 w 76"/>
                <a:gd name="T3" fmla="*/ 2 h 44"/>
                <a:gd name="T4" fmla="*/ 3 w 76"/>
                <a:gd name="T5" fmla="*/ 9 h 44"/>
                <a:gd name="T6" fmla="*/ 67 w 76"/>
                <a:gd name="T7" fmla="*/ 43 h 44"/>
                <a:gd name="T8" fmla="*/ 74 w 76"/>
                <a:gd name="T9" fmla="*/ 41 h 44"/>
                <a:gd name="T10" fmla="*/ 72 w 76"/>
                <a:gd name="T11" fmla="*/ 34 h 44"/>
                <a:gd name="T12" fmla="*/ 8 w 76"/>
                <a:gd name="T13" fmla="*/ 0 h 44"/>
                <a:gd name="T14" fmla="*/ 6 w 7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44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0" y="5"/>
                    <a:pt x="1" y="8"/>
                    <a:pt x="3" y="9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70" y="44"/>
                    <a:pt x="73" y="43"/>
                    <a:pt x="74" y="41"/>
                  </a:cubicBezTo>
                  <a:cubicBezTo>
                    <a:pt x="76" y="38"/>
                    <a:pt x="75" y="35"/>
                    <a:pt x="72" y="3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5" name="Freeform 184"/>
            <p:cNvSpPr>
              <a:spLocks/>
            </p:cNvSpPr>
            <p:nvPr userDrawn="1"/>
          </p:nvSpPr>
          <p:spPr bwMode="gray">
            <a:xfrm>
              <a:off x="8145463" y="6353175"/>
              <a:ext cx="158750" cy="92075"/>
            </a:xfrm>
            <a:custGeom>
              <a:avLst/>
              <a:gdLst>
                <a:gd name="T0" fmla="*/ 6 w 80"/>
                <a:gd name="T1" fmla="*/ 0 h 47"/>
                <a:gd name="T2" fmla="*/ 2 w 80"/>
                <a:gd name="T3" fmla="*/ 3 h 47"/>
                <a:gd name="T4" fmla="*/ 4 w 80"/>
                <a:gd name="T5" fmla="*/ 10 h 47"/>
                <a:gd name="T6" fmla="*/ 72 w 80"/>
                <a:gd name="T7" fmla="*/ 46 h 47"/>
                <a:gd name="T8" fmla="*/ 79 w 80"/>
                <a:gd name="T9" fmla="*/ 43 h 47"/>
                <a:gd name="T10" fmla="*/ 77 w 80"/>
                <a:gd name="T11" fmla="*/ 36 h 47"/>
                <a:gd name="T12" fmla="*/ 9 w 80"/>
                <a:gd name="T13" fmla="*/ 1 h 47"/>
                <a:gd name="T14" fmla="*/ 6 w 80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47">
                  <a:moveTo>
                    <a:pt x="6" y="0"/>
                  </a:moveTo>
                  <a:cubicBezTo>
                    <a:pt x="4" y="0"/>
                    <a:pt x="2" y="1"/>
                    <a:pt x="2" y="3"/>
                  </a:cubicBezTo>
                  <a:cubicBezTo>
                    <a:pt x="0" y="6"/>
                    <a:pt x="1" y="9"/>
                    <a:pt x="4" y="10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4" y="47"/>
                    <a:pt x="78" y="46"/>
                    <a:pt x="79" y="43"/>
                  </a:cubicBezTo>
                  <a:cubicBezTo>
                    <a:pt x="80" y="41"/>
                    <a:pt x="79" y="37"/>
                    <a:pt x="77" y="3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6" name="Freeform 185"/>
            <p:cNvSpPr>
              <a:spLocks/>
            </p:cNvSpPr>
            <p:nvPr userDrawn="1"/>
          </p:nvSpPr>
          <p:spPr bwMode="gray">
            <a:xfrm>
              <a:off x="8024813" y="5653088"/>
              <a:ext cx="157162" cy="95250"/>
            </a:xfrm>
            <a:custGeom>
              <a:avLst/>
              <a:gdLst>
                <a:gd name="T0" fmla="*/ 79 w 79"/>
                <a:gd name="T1" fmla="*/ 2 h 48"/>
                <a:gd name="T2" fmla="*/ 69 w 79"/>
                <a:gd name="T3" fmla="*/ 0 h 48"/>
                <a:gd name="T4" fmla="*/ 16 w 79"/>
                <a:gd name="T5" fmla="*/ 0 h 48"/>
                <a:gd name="T6" fmla="*/ 18 w 79"/>
                <a:gd name="T7" fmla="*/ 37 h 48"/>
                <a:gd name="T8" fmla="*/ 79 w 79"/>
                <a:gd name="T9" fmla="*/ 47 h 48"/>
                <a:gd name="T10" fmla="*/ 79 w 79"/>
                <a:gd name="T1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48">
                  <a:moveTo>
                    <a:pt x="79" y="2"/>
                  </a:moveTo>
                  <a:cubicBezTo>
                    <a:pt x="73" y="1"/>
                    <a:pt x="69" y="0"/>
                    <a:pt x="69" y="0"/>
                  </a:cubicBezTo>
                  <a:cubicBezTo>
                    <a:pt x="69" y="0"/>
                    <a:pt x="32" y="0"/>
                    <a:pt x="16" y="0"/>
                  </a:cubicBezTo>
                  <a:cubicBezTo>
                    <a:pt x="0" y="0"/>
                    <a:pt x="4" y="19"/>
                    <a:pt x="18" y="37"/>
                  </a:cubicBezTo>
                  <a:cubicBezTo>
                    <a:pt x="25" y="45"/>
                    <a:pt x="47" y="48"/>
                    <a:pt x="79" y="47"/>
                  </a:cubicBezTo>
                  <a:lnTo>
                    <a:pt x="7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7" name="Freeform 186"/>
            <p:cNvSpPr>
              <a:spLocks/>
            </p:cNvSpPr>
            <p:nvPr userDrawn="1"/>
          </p:nvSpPr>
          <p:spPr bwMode="gray">
            <a:xfrm>
              <a:off x="7081838" y="5653088"/>
              <a:ext cx="153987" cy="95250"/>
            </a:xfrm>
            <a:custGeom>
              <a:avLst/>
              <a:gdLst>
                <a:gd name="T0" fmla="*/ 78 w 78"/>
                <a:gd name="T1" fmla="*/ 2 h 48"/>
                <a:gd name="T2" fmla="*/ 69 w 78"/>
                <a:gd name="T3" fmla="*/ 0 h 48"/>
                <a:gd name="T4" fmla="*/ 16 w 78"/>
                <a:gd name="T5" fmla="*/ 0 h 48"/>
                <a:gd name="T6" fmla="*/ 18 w 78"/>
                <a:gd name="T7" fmla="*/ 37 h 48"/>
                <a:gd name="T8" fmla="*/ 78 w 78"/>
                <a:gd name="T9" fmla="*/ 47 h 48"/>
                <a:gd name="T10" fmla="*/ 78 w 78"/>
                <a:gd name="T1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48">
                  <a:moveTo>
                    <a:pt x="78" y="2"/>
                  </a:moveTo>
                  <a:cubicBezTo>
                    <a:pt x="72" y="1"/>
                    <a:pt x="69" y="0"/>
                    <a:pt x="69" y="0"/>
                  </a:cubicBezTo>
                  <a:cubicBezTo>
                    <a:pt x="69" y="0"/>
                    <a:pt x="31" y="0"/>
                    <a:pt x="16" y="0"/>
                  </a:cubicBezTo>
                  <a:cubicBezTo>
                    <a:pt x="0" y="0"/>
                    <a:pt x="4" y="19"/>
                    <a:pt x="18" y="37"/>
                  </a:cubicBezTo>
                  <a:cubicBezTo>
                    <a:pt x="25" y="45"/>
                    <a:pt x="46" y="48"/>
                    <a:pt x="78" y="47"/>
                  </a:cubicBezTo>
                  <a:cubicBezTo>
                    <a:pt x="78" y="2"/>
                    <a:pt x="78" y="2"/>
                    <a:pt x="78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8" name="Freeform 187"/>
            <p:cNvSpPr>
              <a:spLocks/>
            </p:cNvSpPr>
            <p:nvPr userDrawn="1"/>
          </p:nvSpPr>
          <p:spPr bwMode="gray">
            <a:xfrm>
              <a:off x="8626476" y="5530850"/>
              <a:ext cx="131762" cy="119063"/>
            </a:xfrm>
            <a:custGeom>
              <a:avLst/>
              <a:gdLst>
                <a:gd name="T0" fmla="*/ 65 w 66"/>
                <a:gd name="T1" fmla="*/ 34 h 60"/>
                <a:gd name="T2" fmla="*/ 65 w 66"/>
                <a:gd name="T3" fmla="*/ 34 h 60"/>
                <a:gd name="T4" fmla="*/ 53 w 66"/>
                <a:gd name="T5" fmla="*/ 17 h 60"/>
                <a:gd name="T6" fmla="*/ 53 w 66"/>
                <a:gd name="T7" fmla="*/ 16 h 60"/>
                <a:gd name="T8" fmla="*/ 53 w 66"/>
                <a:gd name="T9" fmla="*/ 16 h 60"/>
                <a:gd name="T10" fmla="*/ 19 w 66"/>
                <a:gd name="T11" fmla="*/ 0 h 60"/>
                <a:gd name="T12" fmla="*/ 0 w 66"/>
                <a:gd name="T13" fmla="*/ 38 h 60"/>
                <a:gd name="T14" fmla="*/ 21 w 66"/>
                <a:gd name="T15" fmla="*/ 48 h 60"/>
                <a:gd name="T16" fmla="*/ 21 w 66"/>
                <a:gd name="T17" fmla="*/ 52 h 60"/>
                <a:gd name="T18" fmla="*/ 29 w 66"/>
                <a:gd name="T19" fmla="*/ 60 h 60"/>
                <a:gd name="T20" fmla="*/ 37 w 66"/>
                <a:gd name="T21" fmla="*/ 56 h 60"/>
                <a:gd name="T22" fmla="*/ 50 w 66"/>
                <a:gd name="T23" fmla="*/ 56 h 60"/>
                <a:gd name="T24" fmla="*/ 58 w 66"/>
                <a:gd name="T25" fmla="*/ 60 h 60"/>
                <a:gd name="T26" fmla="*/ 66 w 66"/>
                <a:gd name="T27" fmla="*/ 52 h 60"/>
                <a:gd name="T28" fmla="*/ 65 w 66"/>
                <a:gd name="T29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60">
                  <a:moveTo>
                    <a:pt x="65" y="34"/>
                  </a:moveTo>
                  <a:cubicBezTo>
                    <a:pt x="65" y="34"/>
                    <a:pt x="65" y="34"/>
                    <a:pt x="65" y="34"/>
                  </a:cubicBezTo>
                  <a:cubicBezTo>
                    <a:pt x="64" y="27"/>
                    <a:pt x="60" y="20"/>
                    <a:pt x="53" y="17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7"/>
                    <a:pt x="25" y="60"/>
                    <a:pt x="29" y="60"/>
                  </a:cubicBezTo>
                  <a:cubicBezTo>
                    <a:pt x="32" y="60"/>
                    <a:pt x="35" y="59"/>
                    <a:pt x="37" y="56"/>
                  </a:cubicBezTo>
                  <a:cubicBezTo>
                    <a:pt x="41" y="58"/>
                    <a:pt x="46" y="58"/>
                    <a:pt x="50" y="56"/>
                  </a:cubicBezTo>
                  <a:cubicBezTo>
                    <a:pt x="52" y="59"/>
                    <a:pt x="55" y="60"/>
                    <a:pt x="58" y="60"/>
                  </a:cubicBezTo>
                  <a:cubicBezTo>
                    <a:pt x="62" y="60"/>
                    <a:pt x="66" y="57"/>
                    <a:pt x="66" y="52"/>
                  </a:cubicBezTo>
                  <a:lnTo>
                    <a:pt x="65" y="34"/>
                  </a:lnTo>
                  <a:close/>
                </a:path>
              </a:pathLst>
            </a:custGeom>
            <a:solidFill>
              <a:srgbClr val="835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9" name="Freeform 188"/>
            <p:cNvSpPr>
              <a:spLocks/>
            </p:cNvSpPr>
            <p:nvPr userDrawn="1"/>
          </p:nvSpPr>
          <p:spPr bwMode="gray">
            <a:xfrm>
              <a:off x="8705851" y="5616575"/>
              <a:ext cx="23812" cy="142875"/>
            </a:xfrm>
            <a:custGeom>
              <a:avLst/>
              <a:gdLst>
                <a:gd name="T0" fmla="*/ 6 w 12"/>
                <a:gd name="T1" fmla="*/ 73 h 73"/>
                <a:gd name="T2" fmla="*/ 0 w 12"/>
                <a:gd name="T3" fmla="*/ 67 h 73"/>
                <a:gd name="T4" fmla="*/ 0 w 12"/>
                <a:gd name="T5" fmla="*/ 6 h 73"/>
                <a:gd name="T6" fmla="*/ 6 w 12"/>
                <a:gd name="T7" fmla="*/ 0 h 73"/>
                <a:gd name="T8" fmla="*/ 12 w 12"/>
                <a:gd name="T9" fmla="*/ 6 h 73"/>
                <a:gd name="T10" fmla="*/ 12 w 12"/>
                <a:gd name="T11" fmla="*/ 67 h 73"/>
                <a:gd name="T12" fmla="*/ 6 w 12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3">
                  <a:moveTo>
                    <a:pt x="6" y="73"/>
                  </a:moveTo>
                  <a:cubicBezTo>
                    <a:pt x="2" y="73"/>
                    <a:pt x="0" y="70"/>
                    <a:pt x="0" y="6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70"/>
                    <a:pt x="9" y="73"/>
                    <a:pt x="6" y="73"/>
                  </a:cubicBez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0" name="Oval 189"/>
            <p:cNvSpPr>
              <a:spLocks noChangeArrowheads="1"/>
            </p:cNvSpPr>
            <p:nvPr userDrawn="1"/>
          </p:nvSpPr>
          <p:spPr bwMode="gray">
            <a:xfrm>
              <a:off x="8682038" y="5597525"/>
              <a:ext cx="68262" cy="65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1" name="Freeform 190"/>
            <p:cNvSpPr>
              <a:spLocks/>
            </p:cNvSpPr>
            <p:nvPr userDrawn="1"/>
          </p:nvSpPr>
          <p:spPr bwMode="gray">
            <a:xfrm>
              <a:off x="8075613" y="5657850"/>
              <a:ext cx="258762" cy="538163"/>
            </a:xfrm>
            <a:custGeom>
              <a:avLst/>
              <a:gdLst>
                <a:gd name="T0" fmla="*/ 115 w 130"/>
                <a:gd name="T1" fmla="*/ 10 h 273"/>
                <a:gd name="T2" fmla="*/ 0 w 130"/>
                <a:gd name="T3" fmla="*/ 0 h 273"/>
                <a:gd name="T4" fmla="*/ 54 w 130"/>
                <a:gd name="T5" fmla="*/ 149 h 273"/>
                <a:gd name="T6" fmla="*/ 36 w 130"/>
                <a:gd name="T7" fmla="*/ 265 h 273"/>
                <a:gd name="T8" fmla="*/ 88 w 130"/>
                <a:gd name="T9" fmla="*/ 273 h 273"/>
                <a:gd name="T10" fmla="*/ 130 w 130"/>
                <a:gd name="T11" fmla="*/ 130 h 273"/>
                <a:gd name="T12" fmla="*/ 115 w 130"/>
                <a:gd name="T13" fmla="*/ 1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73">
                  <a:moveTo>
                    <a:pt x="115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88" y="273"/>
                    <a:pt x="88" y="273"/>
                    <a:pt x="88" y="273"/>
                  </a:cubicBezTo>
                  <a:cubicBezTo>
                    <a:pt x="88" y="273"/>
                    <a:pt x="130" y="134"/>
                    <a:pt x="130" y="130"/>
                  </a:cubicBezTo>
                  <a:cubicBezTo>
                    <a:pt x="130" y="126"/>
                    <a:pt x="115" y="10"/>
                    <a:pt x="115" y="10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2" name="Freeform 191"/>
            <p:cNvSpPr>
              <a:spLocks/>
            </p:cNvSpPr>
            <p:nvPr userDrawn="1"/>
          </p:nvSpPr>
          <p:spPr bwMode="gray">
            <a:xfrm>
              <a:off x="8139113" y="6180138"/>
              <a:ext cx="111125" cy="101600"/>
            </a:xfrm>
            <a:custGeom>
              <a:avLst/>
              <a:gdLst>
                <a:gd name="T0" fmla="*/ 11 w 56"/>
                <a:gd name="T1" fmla="*/ 45 h 52"/>
                <a:gd name="T2" fmla="*/ 37 w 56"/>
                <a:gd name="T3" fmla="*/ 42 h 52"/>
                <a:gd name="T4" fmla="*/ 37 w 56"/>
                <a:gd name="T5" fmla="*/ 41 h 52"/>
                <a:gd name="T6" fmla="*/ 45 w 56"/>
                <a:gd name="T7" fmla="*/ 40 h 52"/>
                <a:gd name="T8" fmla="*/ 47 w 56"/>
                <a:gd name="T9" fmla="*/ 41 h 52"/>
                <a:gd name="T10" fmla="*/ 56 w 56"/>
                <a:gd name="T11" fmla="*/ 8 h 52"/>
                <a:gd name="T12" fmla="*/ 4 w 56"/>
                <a:gd name="T13" fmla="*/ 0 h 52"/>
                <a:gd name="T14" fmla="*/ 0 w 56"/>
                <a:gd name="T15" fmla="*/ 27 h 52"/>
                <a:gd name="T16" fmla="*/ 11 w 56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2">
                  <a:moveTo>
                    <a:pt x="11" y="45"/>
                  </a:moveTo>
                  <a:cubicBezTo>
                    <a:pt x="24" y="52"/>
                    <a:pt x="34" y="46"/>
                    <a:pt x="37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9" y="39"/>
                    <a:pt x="42" y="38"/>
                    <a:pt x="45" y="40"/>
                  </a:cubicBezTo>
                  <a:cubicBezTo>
                    <a:pt x="46" y="40"/>
                    <a:pt x="46" y="41"/>
                    <a:pt x="47" y="41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1" y="45"/>
                    <a:pt x="11" y="45"/>
                    <a:pt x="11" y="45"/>
                  </a:cubicBezTo>
                </a:path>
              </a:pathLst>
            </a:custGeom>
            <a:solidFill>
              <a:srgbClr val="E0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3" name="Freeform 192"/>
            <p:cNvSpPr>
              <a:spLocks/>
            </p:cNvSpPr>
            <p:nvPr userDrawn="1"/>
          </p:nvSpPr>
          <p:spPr bwMode="gray">
            <a:xfrm>
              <a:off x="8088313" y="6229350"/>
              <a:ext cx="238125" cy="196850"/>
            </a:xfrm>
            <a:custGeom>
              <a:avLst/>
              <a:gdLst>
                <a:gd name="T0" fmla="*/ 114 w 120"/>
                <a:gd name="T1" fmla="*/ 69 h 100"/>
                <a:gd name="T2" fmla="*/ 73 w 120"/>
                <a:gd name="T3" fmla="*/ 17 h 100"/>
                <a:gd name="T4" fmla="*/ 73 w 120"/>
                <a:gd name="T5" fmla="*/ 16 h 100"/>
                <a:gd name="T6" fmla="*/ 71 w 120"/>
                <a:gd name="T7" fmla="*/ 15 h 100"/>
                <a:gd name="T8" fmla="*/ 63 w 120"/>
                <a:gd name="T9" fmla="*/ 16 h 100"/>
                <a:gd name="T10" fmla="*/ 63 w 120"/>
                <a:gd name="T11" fmla="*/ 17 h 100"/>
                <a:gd name="T12" fmla="*/ 37 w 120"/>
                <a:gd name="T13" fmla="*/ 20 h 100"/>
                <a:gd name="T14" fmla="*/ 24 w 120"/>
                <a:gd name="T15" fmla="*/ 0 h 100"/>
                <a:gd name="T16" fmla="*/ 5 w 120"/>
                <a:gd name="T17" fmla="*/ 37 h 100"/>
                <a:gd name="T18" fmla="*/ 8 w 120"/>
                <a:gd name="T19" fmla="*/ 48 h 100"/>
                <a:gd name="T20" fmla="*/ 101 w 120"/>
                <a:gd name="T21" fmla="*/ 96 h 100"/>
                <a:gd name="T22" fmla="*/ 110 w 120"/>
                <a:gd name="T23" fmla="*/ 94 h 100"/>
                <a:gd name="T24" fmla="*/ 116 w 120"/>
                <a:gd name="T25" fmla="*/ 81 h 100"/>
                <a:gd name="T26" fmla="*/ 114 w 120"/>
                <a:gd name="T27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00">
                  <a:moveTo>
                    <a:pt x="114" y="69"/>
                  </a:moveTo>
                  <a:cubicBezTo>
                    <a:pt x="107" y="60"/>
                    <a:pt x="73" y="17"/>
                    <a:pt x="73" y="17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3" y="16"/>
                    <a:pt x="72" y="15"/>
                    <a:pt x="71" y="15"/>
                  </a:cubicBezTo>
                  <a:cubicBezTo>
                    <a:pt x="68" y="13"/>
                    <a:pt x="65" y="14"/>
                    <a:pt x="63" y="1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0" y="21"/>
                    <a:pt x="50" y="27"/>
                    <a:pt x="37" y="2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0" y="44"/>
                    <a:pt x="8" y="48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96"/>
                    <a:pt x="106" y="100"/>
                    <a:pt x="110" y="9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1"/>
                    <a:pt x="120" y="78"/>
                    <a:pt x="114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4" name="Freeform 193"/>
            <p:cNvSpPr>
              <a:spLocks/>
            </p:cNvSpPr>
            <p:nvPr userDrawn="1"/>
          </p:nvSpPr>
          <p:spPr bwMode="gray">
            <a:xfrm>
              <a:off x="7851776" y="4659313"/>
              <a:ext cx="515937" cy="1049338"/>
            </a:xfrm>
            <a:custGeom>
              <a:avLst/>
              <a:gdLst>
                <a:gd name="T0" fmla="*/ 226 w 260"/>
                <a:gd name="T1" fmla="*/ 272 h 532"/>
                <a:gd name="T2" fmla="*/ 194 w 260"/>
                <a:gd name="T3" fmla="*/ 520 h 532"/>
                <a:gd name="T4" fmla="*/ 180 w 260"/>
                <a:gd name="T5" fmla="*/ 531 h 532"/>
                <a:gd name="T6" fmla="*/ 101 w 260"/>
                <a:gd name="T7" fmla="*/ 521 h 532"/>
                <a:gd name="T8" fmla="*/ 87 w 260"/>
                <a:gd name="T9" fmla="*/ 502 h 532"/>
                <a:gd name="T10" fmla="*/ 127 w 260"/>
                <a:gd name="T11" fmla="*/ 196 h 532"/>
                <a:gd name="T12" fmla="*/ 113 w 260"/>
                <a:gd name="T13" fmla="*/ 178 h 532"/>
                <a:gd name="T14" fmla="*/ 12 w 260"/>
                <a:gd name="T15" fmla="*/ 165 h 532"/>
                <a:gd name="T16" fmla="*/ 1 w 260"/>
                <a:gd name="T17" fmla="*/ 151 h 532"/>
                <a:gd name="T18" fmla="*/ 8 w 260"/>
                <a:gd name="T19" fmla="*/ 98 h 532"/>
                <a:gd name="T20" fmla="*/ 25 w 260"/>
                <a:gd name="T21" fmla="*/ 84 h 532"/>
                <a:gd name="T22" fmla="*/ 118 w 260"/>
                <a:gd name="T23" fmla="*/ 70 h 532"/>
                <a:gd name="T24" fmla="*/ 166 w 260"/>
                <a:gd name="T25" fmla="*/ 22 h 532"/>
                <a:gd name="T26" fmla="*/ 167 w 260"/>
                <a:gd name="T27" fmla="*/ 19 h 532"/>
                <a:gd name="T28" fmla="*/ 196 w 260"/>
                <a:gd name="T29" fmla="*/ 3 h 532"/>
                <a:gd name="T30" fmla="*/ 244 w 260"/>
                <a:gd name="T31" fmla="*/ 9 h 532"/>
                <a:gd name="T32" fmla="*/ 258 w 260"/>
                <a:gd name="T33" fmla="*/ 28 h 532"/>
                <a:gd name="T34" fmla="*/ 233 w 260"/>
                <a:gd name="T35" fmla="*/ 219 h 532"/>
                <a:gd name="T36" fmla="*/ 226 w 260"/>
                <a:gd name="T37" fmla="*/ 272 h 532"/>
                <a:gd name="T38" fmla="*/ 226 w 260"/>
                <a:gd name="T39" fmla="*/ 27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32">
                  <a:moveTo>
                    <a:pt x="226" y="272"/>
                  </a:moveTo>
                  <a:cubicBezTo>
                    <a:pt x="215" y="355"/>
                    <a:pt x="205" y="438"/>
                    <a:pt x="194" y="520"/>
                  </a:cubicBezTo>
                  <a:cubicBezTo>
                    <a:pt x="193" y="530"/>
                    <a:pt x="189" y="532"/>
                    <a:pt x="180" y="531"/>
                  </a:cubicBezTo>
                  <a:cubicBezTo>
                    <a:pt x="154" y="527"/>
                    <a:pt x="128" y="524"/>
                    <a:pt x="101" y="521"/>
                  </a:cubicBezTo>
                  <a:cubicBezTo>
                    <a:pt x="86" y="519"/>
                    <a:pt x="85" y="518"/>
                    <a:pt x="87" y="502"/>
                  </a:cubicBezTo>
                  <a:cubicBezTo>
                    <a:pt x="101" y="400"/>
                    <a:pt x="114" y="298"/>
                    <a:pt x="127" y="196"/>
                  </a:cubicBezTo>
                  <a:cubicBezTo>
                    <a:pt x="129" y="181"/>
                    <a:pt x="128" y="180"/>
                    <a:pt x="113" y="178"/>
                  </a:cubicBezTo>
                  <a:cubicBezTo>
                    <a:pt x="79" y="174"/>
                    <a:pt x="46" y="169"/>
                    <a:pt x="12" y="165"/>
                  </a:cubicBezTo>
                  <a:cubicBezTo>
                    <a:pt x="0" y="164"/>
                    <a:pt x="0" y="162"/>
                    <a:pt x="1" y="151"/>
                  </a:cubicBezTo>
                  <a:cubicBezTo>
                    <a:pt x="4" y="133"/>
                    <a:pt x="6" y="115"/>
                    <a:pt x="8" y="98"/>
                  </a:cubicBezTo>
                  <a:cubicBezTo>
                    <a:pt x="10" y="84"/>
                    <a:pt x="12" y="82"/>
                    <a:pt x="25" y="84"/>
                  </a:cubicBezTo>
                  <a:cubicBezTo>
                    <a:pt x="58" y="90"/>
                    <a:pt x="89" y="85"/>
                    <a:pt x="118" y="70"/>
                  </a:cubicBezTo>
                  <a:cubicBezTo>
                    <a:pt x="138" y="60"/>
                    <a:pt x="157" y="46"/>
                    <a:pt x="166" y="22"/>
                  </a:cubicBezTo>
                  <a:cubicBezTo>
                    <a:pt x="166" y="21"/>
                    <a:pt x="166" y="20"/>
                    <a:pt x="167" y="19"/>
                  </a:cubicBezTo>
                  <a:cubicBezTo>
                    <a:pt x="175" y="0"/>
                    <a:pt x="175" y="0"/>
                    <a:pt x="196" y="3"/>
                  </a:cubicBezTo>
                  <a:cubicBezTo>
                    <a:pt x="212" y="5"/>
                    <a:pt x="228" y="7"/>
                    <a:pt x="244" y="9"/>
                  </a:cubicBezTo>
                  <a:cubicBezTo>
                    <a:pt x="259" y="11"/>
                    <a:pt x="260" y="13"/>
                    <a:pt x="258" y="28"/>
                  </a:cubicBezTo>
                  <a:cubicBezTo>
                    <a:pt x="249" y="92"/>
                    <a:pt x="241" y="155"/>
                    <a:pt x="233" y="219"/>
                  </a:cubicBezTo>
                  <a:cubicBezTo>
                    <a:pt x="231" y="237"/>
                    <a:pt x="228" y="255"/>
                    <a:pt x="226" y="272"/>
                  </a:cubicBezTo>
                  <a:cubicBezTo>
                    <a:pt x="226" y="272"/>
                    <a:pt x="226" y="272"/>
                    <a:pt x="226" y="272"/>
                  </a:cubicBezTo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5" name="Freeform 194"/>
            <p:cNvSpPr>
              <a:spLocks/>
            </p:cNvSpPr>
            <p:nvPr userDrawn="1"/>
          </p:nvSpPr>
          <p:spPr bwMode="gray">
            <a:xfrm>
              <a:off x="7962901" y="4673600"/>
              <a:ext cx="515937" cy="1049338"/>
            </a:xfrm>
            <a:custGeom>
              <a:avLst/>
              <a:gdLst>
                <a:gd name="T0" fmla="*/ 226 w 260"/>
                <a:gd name="T1" fmla="*/ 273 h 532"/>
                <a:gd name="T2" fmla="*/ 194 w 260"/>
                <a:gd name="T3" fmla="*/ 521 h 532"/>
                <a:gd name="T4" fmla="*/ 180 w 260"/>
                <a:gd name="T5" fmla="*/ 531 h 532"/>
                <a:gd name="T6" fmla="*/ 101 w 260"/>
                <a:gd name="T7" fmla="*/ 521 h 532"/>
                <a:gd name="T8" fmla="*/ 87 w 260"/>
                <a:gd name="T9" fmla="*/ 503 h 532"/>
                <a:gd name="T10" fmla="*/ 127 w 260"/>
                <a:gd name="T11" fmla="*/ 197 h 532"/>
                <a:gd name="T12" fmla="*/ 113 w 260"/>
                <a:gd name="T13" fmla="*/ 178 h 532"/>
                <a:gd name="T14" fmla="*/ 12 w 260"/>
                <a:gd name="T15" fmla="*/ 165 h 532"/>
                <a:gd name="T16" fmla="*/ 1 w 260"/>
                <a:gd name="T17" fmla="*/ 151 h 532"/>
                <a:gd name="T18" fmla="*/ 8 w 260"/>
                <a:gd name="T19" fmla="*/ 98 h 532"/>
                <a:gd name="T20" fmla="*/ 25 w 260"/>
                <a:gd name="T21" fmla="*/ 85 h 532"/>
                <a:gd name="T22" fmla="*/ 118 w 260"/>
                <a:gd name="T23" fmla="*/ 71 h 532"/>
                <a:gd name="T24" fmla="*/ 165 w 260"/>
                <a:gd name="T25" fmla="*/ 22 h 532"/>
                <a:gd name="T26" fmla="*/ 166 w 260"/>
                <a:gd name="T27" fmla="*/ 19 h 532"/>
                <a:gd name="T28" fmla="*/ 196 w 260"/>
                <a:gd name="T29" fmla="*/ 3 h 532"/>
                <a:gd name="T30" fmla="*/ 243 w 260"/>
                <a:gd name="T31" fmla="*/ 9 h 532"/>
                <a:gd name="T32" fmla="*/ 258 w 260"/>
                <a:gd name="T33" fmla="*/ 28 h 532"/>
                <a:gd name="T34" fmla="*/ 233 w 260"/>
                <a:gd name="T35" fmla="*/ 219 h 532"/>
                <a:gd name="T36" fmla="*/ 226 w 260"/>
                <a:gd name="T37" fmla="*/ 272 h 532"/>
                <a:gd name="T38" fmla="*/ 226 w 260"/>
                <a:gd name="T39" fmla="*/ 27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32">
                  <a:moveTo>
                    <a:pt x="226" y="273"/>
                  </a:moveTo>
                  <a:cubicBezTo>
                    <a:pt x="215" y="355"/>
                    <a:pt x="204" y="438"/>
                    <a:pt x="194" y="521"/>
                  </a:cubicBezTo>
                  <a:cubicBezTo>
                    <a:pt x="193" y="530"/>
                    <a:pt x="189" y="532"/>
                    <a:pt x="180" y="531"/>
                  </a:cubicBezTo>
                  <a:cubicBezTo>
                    <a:pt x="154" y="527"/>
                    <a:pt x="128" y="524"/>
                    <a:pt x="101" y="521"/>
                  </a:cubicBezTo>
                  <a:cubicBezTo>
                    <a:pt x="86" y="519"/>
                    <a:pt x="85" y="518"/>
                    <a:pt x="87" y="503"/>
                  </a:cubicBezTo>
                  <a:cubicBezTo>
                    <a:pt x="100" y="401"/>
                    <a:pt x="114" y="299"/>
                    <a:pt x="127" y="197"/>
                  </a:cubicBezTo>
                  <a:cubicBezTo>
                    <a:pt x="129" y="181"/>
                    <a:pt x="128" y="180"/>
                    <a:pt x="113" y="178"/>
                  </a:cubicBezTo>
                  <a:cubicBezTo>
                    <a:pt x="79" y="174"/>
                    <a:pt x="46" y="170"/>
                    <a:pt x="12" y="165"/>
                  </a:cubicBezTo>
                  <a:cubicBezTo>
                    <a:pt x="0" y="164"/>
                    <a:pt x="0" y="163"/>
                    <a:pt x="1" y="151"/>
                  </a:cubicBezTo>
                  <a:cubicBezTo>
                    <a:pt x="4" y="133"/>
                    <a:pt x="6" y="116"/>
                    <a:pt x="8" y="98"/>
                  </a:cubicBezTo>
                  <a:cubicBezTo>
                    <a:pt x="10" y="85"/>
                    <a:pt x="12" y="83"/>
                    <a:pt x="25" y="85"/>
                  </a:cubicBezTo>
                  <a:cubicBezTo>
                    <a:pt x="57" y="90"/>
                    <a:pt x="89" y="86"/>
                    <a:pt x="118" y="71"/>
                  </a:cubicBezTo>
                  <a:cubicBezTo>
                    <a:pt x="138" y="60"/>
                    <a:pt x="157" y="46"/>
                    <a:pt x="165" y="22"/>
                  </a:cubicBezTo>
                  <a:cubicBezTo>
                    <a:pt x="166" y="21"/>
                    <a:pt x="166" y="20"/>
                    <a:pt x="166" y="19"/>
                  </a:cubicBezTo>
                  <a:cubicBezTo>
                    <a:pt x="175" y="0"/>
                    <a:pt x="175" y="1"/>
                    <a:pt x="196" y="3"/>
                  </a:cubicBezTo>
                  <a:cubicBezTo>
                    <a:pt x="212" y="5"/>
                    <a:pt x="228" y="7"/>
                    <a:pt x="243" y="9"/>
                  </a:cubicBezTo>
                  <a:cubicBezTo>
                    <a:pt x="259" y="11"/>
                    <a:pt x="260" y="13"/>
                    <a:pt x="258" y="28"/>
                  </a:cubicBezTo>
                  <a:cubicBezTo>
                    <a:pt x="249" y="92"/>
                    <a:pt x="241" y="156"/>
                    <a:pt x="233" y="219"/>
                  </a:cubicBezTo>
                  <a:cubicBezTo>
                    <a:pt x="231" y="237"/>
                    <a:pt x="228" y="255"/>
                    <a:pt x="226" y="272"/>
                  </a:cubicBezTo>
                  <a:cubicBezTo>
                    <a:pt x="226" y="273"/>
                    <a:pt x="226" y="273"/>
                    <a:pt x="226" y="273"/>
                  </a:cubicBezTo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6" name="Freeform 195"/>
            <p:cNvSpPr>
              <a:spLocks/>
            </p:cNvSpPr>
            <p:nvPr userDrawn="1"/>
          </p:nvSpPr>
          <p:spPr bwMode="gray">
            <a:xfrm>
              <a:off x="8231188" y="619283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10 w 10"/>
                <a:gd name="T7" fmla="*/ 1 h 1"/>
                <a:gd name="T8" fmla="*/ 10 w 10"/>
                <a:gd name="T9" fmla="*/ 1 h 1"/>
                <a:gd name="T10" fmla="*/ 0 w 10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09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7" name="Freeform 196"/>
            <p:cNvSpPr>
              <a:spLocks/>
            </p:cNvSpPr>
            <p:nvPr userDrawn="1"/>
          </p:nvSpPr>
          <p:spPr bwMode="gray">
            <a:xfrm>
              <a:off x="8229601" y="6192838"/>
              <a:ext cx="1587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8" name="Freeform 197"/>
            <p:cNvSpPr>
              <a:spLocks/>
            </p:cNvSpPr>
            <p:nvPr userDrawn="1"/>
          </p:nvSpPr>
          <p:spPr bwMode="gray">
            <a:xfrm>
              <a:off x="8229601" y="5715000"/>
              <a:ext cx="104775" cy="481013"/>
            </a:xfrm>
            <a:custGeom>
              <a:avLst/>
              <a:gdLst>
                <a:gd name="T0" fmla="*/ 21 w 53"/>
                <a:gd name="T1" fmla="*/ 0 h 244"/>
                <a:gd name="T2" fmla="*/ 34 w 53"/>
                <a:gd name="T3" fmla="*/ 101 h 244"/>
                <a:gd name="T4" fmla="*/ 0 w 53"/>
                <a:gd name="T5" fmla="*/ 243 h 244"/>
                <a:gd name="T6" fmla="*/ 1 w 53"/>
                <a:gd name="T7" fmla="*/ 243 h 244"/>
                <a:gd name="T8" fmla="*/ 11 w 53"/>
                <a:gd name="T9" fmla="*/ 244 h 244"/>
                <a:gd name="T10" fmla="*/ 11 w 53"/>
                <a:gd name="T11" fmla="*/ 244 h 244"/>
                <a:gd name="T12" fmla="*/ 53 w 53"/>
                <a:gd name="T13" fmla="*/ 101 h 244"/>
                <a:gd name="T14" fmla="*/ 53 w 53"/>
                <a:gd name="T15" fmla="*/ 101 h 244"/>
                <a:gd name="T16" fmla="*/ 51 w 53"/>
                <a:gd name="T17" fmla="*/ 81 h 244"/>
                <a:gd name="T18" fmla="*/ 44 w 53"/>
                <a:gd name="T19" fmla="*/ 29 h 244"/>
                <a:gd name="T20" fmla="*/ 42 w 53"/>
                <a:gd name="T21" fmla="*/ 9 h 244"/>
                <a:gd name="T22" fmla="*/ 41 w 53"/>
                <a:gd name="T23" fmla="*/ 2 h 244"/>
                <a:gd name="T24" fmla="*/ 21 w 53"/>
                <a:gd name="T2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244">
                  <a:moveTo>
                    <a:pt x="21" y="0"/>
                  </a:moveTo>
                  <a:cubicBezTo>
                    <a:pt x="25" y="33"/>
                    <a:pt x="34" y="98"/>
                    <a:pt x="34" y="101"/>
                  </a:cubicBezTo>
                  <a:cubicBezTo>
                    <a:pt x="33" y="105"/>
                    <a:pt x="4" y="226"/>
                    <a:pt x="0" y="243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11" y="244"/>
                    <a:pt x="11" y="244"/>
                    <a:pt x="11" y="244"/>
                  </a:cubicBezTo>
                  <a:cubicBezTo>
                    <a:pt x="11" y="244"/>
                    <a:pt x="11" y="244"/>
                    <a:pt x="11" y="244"/>
                  </a:cubicBezTo>
                  <a:cubicBezTo>
                    <a:pt x="11" y="244"/>
                    <a:pt x="53" y="105"/>
                    <a:pt x="53" y="101"/>
                  </a:cubicBezTo>
                  <a:cubicBezTo>
                    <a:pt x="53" y="101"/>
                    <a:pt x="53" y="101"/>
                    <a:pt x="53" y="101"/>
                  </a:cubicBezTo>
                  <a:cubicBezTo>
                    <a:pt x="53" y="99"/>
                    <a:pt x="52" y="92"/>
                    <a:pt x="51" y="81"/>
                  </a:cubicBezTo>
                  <a:cubicBezTo>
                    <a:pt x="49" y="67"/>
                    <a:pt x="47" y="47"/>
                    <a:pt x="44" y="29"/>
                  </a:cubicBezTo>
                  <a:cubicBezTo>
                    <a:pt x="43" y="22"/>
                    <a:pt x="43" y="15"/>
                    <a:pt x="42" y="9"/>
                  </a:cubicBezTo>
                  <a:cubicBezTo>
                    <a:pt x="41" y="7"/>
                    <a:pt x="41" y="4"/>
                    <a:pt x="41" y="2"/>
                  </a:cubicBezTo>
                  <a:cubicBezTo>
                    <a:pt x="34" y="2"/>
                    <a:pt x="28" y="1"/>
                    <a:pt x="21" y="0"/>
                  </a:cubicBezTo>
                </a:path>
              </a:pathLst>
            </a:custGeom>
            <a:solidFill>
              <a:srgbClr val="334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9" name="Freeform 198"/>
            <p:cNvSpPr>
              <a:spLocks/>
            </p:cNvSpPr>
            <p:nvPr userDrawn="1"/>
          </p:nvSpPr>
          <p:spPr bwMode="gray">
            <a:xfrm>
              <a:off x="8208963" y="6192838"/>
              <a:ext cx="41275" cy="71438"/>
            </a:xfrm>
            <a:custGeom>
              <a:avLst/>
              <a:gdLst>
                <a:gd name="T0" fmla="*/ 10 w 21"/>
                <a:gd name="T1" fmla="*/ 0 h 36"/>
                <a:gd name="T2" fmla="*/ 10 w 21"/>
                <a:gd name="T3" fmla="*/ 1 h 36"/>
                <a:gd name="T4" fmla="*/ 10 w 21"/>
                <a:gd name="T5" fmla="*/ 1 h 36"/>
                <a:gd name="T6" fmla="*/ 0 w 21"/>
                <a:gd name="T7" fmla="*/ 34 h 36"/>
                <a:gd name="T8" fmla="*/ 0 w 21"/>
                <a:gd name="T9" fmla="*/ 36 h 36"/>
                <a:gd name="T10" fmla="*/ 2 w 21"/>
                <a:gd name="T11" fmla="*/ 35 h 36"/>
                <a:gd name="T12" fmla="*/ 2 w 21"/>
                <a:gd name="T13" fmla="*/ 35 h 36"/>
                <a:gd name="T14" fmla="*/ 2 w 21"/>
                <a:gd name="T15" fmla="*/ 35 h 36"/>
                <a:gd name="T16" fmla="*/ 2 w 21"/>
                <a:gd name="T17" fmla="*/ 34 h 36"/>
                <a:gd name="T18" fmla="*/ 3 w 21"/>
                <a:gd name="T19" fmla="*/ 34 h 36"/>
                <a:gd name="T20" fmla="*/ 7 w 21"/>
                <a:gd name="T21" fmla="*/ 32 h 36"/>
                <a:gd name="T22" fmla="*/ 7 w 21"/>
                <a:gd name="T23" fmla="*/ 32 h 36"/>
                <a:gd name="T24" fmla="*/ 7 w 21"/>
                <a:gd name="T25" fmla="*/ 32 h 36"/>
                <a:gd name="T26" fmla="*/ 7 w 21"/>
                <a:gd name="T27" fmla="*/ 32 h 36"/>
                <a:gd name="T28" fmla="*/ 7 w 21"/>
                <a:gd name="T29" fmla="*/ 32 h 36"/>
                <a:gd name="T30" fmla="*/ 10 w 21"/>
                <a:gd name="T31" fmla="*/ 32 h 36"/>
                <a:gd name="T32" fmla="*/ 10 w 21"/>
                <a:gd name="T33" fmla="*/ 32 h 36"/>
                <a:gd name="T34" fmla="*/ 10 w 21"/>
                <a:gd name="T35" fmla="*/ 33 h 36"/>
                <a:gd name="T36" fmla="*/ 10 w 21"/>
                <a:gd name="T37" fmla="*/ 33 h 36"/>
                <a:gd name="T38" fmla="*/ 12 w 21"/>
                <a:gd name="T39" fmla="*/ 34 h 36"/>
                <a:gd name="T40" fmla="*/ 21 w 21"/>
                <a:gd name="T41" fmla="*/ 1 h 36"/>
                <a:gd name="T42" fmla="*/ 11 w 21"/>
                <a:gd name="T43" fmla="*/ 0 h 36"/>
                <a:gd name="T44" fmla="*/ 10 w 21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36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1" y="36"/>
                    <a:pt x="1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3" y="34"/>
                  </a:cubicBezTo>
                  <a:cubicBezTo>
                    <a:pt x="4" y="33"/>
                    <a:pt x="5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1" y="34"/>
                    <a:pt x="12" y="3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E6C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0" name="Freeform 199"/>
            <p:cNvSpPr>
              <a:spLocks noEditPoints="1"/>
            </p:cNvSpPr>
            <p:nvPr userDrawn="1"/>
          </p:nvSpPr>
          <p:spPr bwMode="gray">
            <a:xfrm>
              <a:off x="8208963" y="6256338"/>
              <a:ext cx="23812" cy="7938"/>
            </a:xfrm>
            <a:custGeom>
              <a:avLst/>
              <a:gdLst>
                <a:gd name="T0" fmla="*/ 2 w 12"/>
                <a:gd name="T1" fmla="*/ 3 h 4"/>
                <a:gd name="T2" fmla="*/ 2 w 12"/>
                <a:gd name="T3" fmla="*/ 3 h 4"/>
                <a:gd name="T4" fmla="*/ 0 w 12"/>
                <a:gd name="T5" fmla="*/ 4 h 4"/>
                <a:gd name="T6" fmla="*/ 0 w 12"/>
                <a:gd name="T7" fmla="*/ 4 h 4"/>
                <a:gd name="T8" fmla="*/ 2 w 12"/>
                <a:gd name="T9" fmla="*/ 3 h 4"/>
                <a:gd name="T10" fmla="*/ 10 w 12"/>
                <a:gd name="T11" fmla="*/ 1 h 4"/>
                <a:gd name="T12" fmla="*/ 12 w 12"/>
                <a:gd name="T13" fmla="*/ 2 h 4"/>
                <a:gd name="T14" fmla="*/ 12 w 12"/>
                <a:gd name="T15" fmla="*/ 2 h 4"/>
                <a:gd name="T16" fmla="*/ 10 w 12"/>
                <a:gd name="T17" fmla="*/ 1 h 4"/>
                <a:gd name="T18" fmla="*/ 10 w 12"/>
                <a:gd name="T19" fmla="*/ 0 h 4"/>
                <a:gd name="T20" fmla="*/ 10 w 12"/>
                <a:gd name="T21" fmla="*/ 0 h 4"/>
                <a:gd name="T22" fmla="*/ 10 w 12"/>
                <a:gd name="T23" fmla="*/ 0 h 4"/>
                <a:gd name="T24" fmla="*/ 7 w 12"/>
                <a:gd name="T25" fmla="*/ 0 h 4"/>
                <a:gd name="T26" fmla="*/ 3 w 12"/>
                <a:gd name="T27" fmla="*/ 2 h 4"/>
                <a:gd name="T28" fmla="*/ 7 w 12"/>
                <a:gd name="T29" fmla="*/ 0 h 4"/>
                <a:gd name="T30" fmla="*/ 7 w 12"/>
                <a:gd name="T31" fmla="*/ 0 h 4"/>
                <a:gd name="T32" fmla="*/ 7 w 12"/>
                <a:gd name="T33" fmla="*/ 0 h 4"/>
                <a:gd name="T34" fmla="*/ 7 w 12"/>
                <a:gd name="T35" fmla="*/ 0 h 4"/>
                <a:gd name="T36" fmla="*/ 7 w 12"/>
                <a:gd name="T3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4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2" y="3"/>
                  </a:cubicBezTo>
                  <a:moveTo>
                    <a:pt x="10" y="1"/>
                  </a:moveTo>
                  <a:cubicBezTo>
                    <a:pt x="11" y="1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1"/>
                    <a:pt x="10" y="1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7" y="0"/>
                  </a:moveTo>
                  <a:cubicBezTo>
                    <a:pt x="5" y="0"/>
                    <a:pt x="4" y="1"/>
                    <a:pt x="3" y="2"/>
                  </a:cubicBezTo>
                  <a:cubicBezTo>
                    <a:pt x="4" y="1"/>
                    <a:pt x="5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1" name="Freeform 200"/>
            <p:cNvSpPr>
              <a:spLocks/>
            </p:cNvSpPr>
            <p:nvPr userDrawn="1"/>
          </p:nvSpPr>
          <p:spPr bwMode="gray">
            <a:xfrm>
              <a:off x="8266113" y="5676900"/>
              <a:ext cx="44450" cy="41275"/>
            </a:xfrm>
            <a:custGeom>
              <a:avLst/>
              <a:gdLst>
                <a:gd name="T0" fmla="*/ 19 w 22"/>
                <a:gd name="T1" fmla="*/ 0 h 21"/>
                <a:gd name="T2" fmla="*/ 0 w 22"/>
                <a:gd name="T3" fmla="*/ 0 h 21"/>
                <a:gd name="T4" fmla="*/ 2 w 22"/>
                <a:gd name="T5" fmla="*/ 19 h 21"/>
                <a:gd name="T6" fmla="*/ 22 w 22"/>
                <a:gd name="T7" fmla="*/ 21 h 21"/>
                <a:gd name="T8" fmla="*/ 22 w 22"/>
                <a:gd name="T9" fmla="*/ 21 h 21"/>
                <a:gd name="T10" fmla="*/ 19 w 2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1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8"/>
                    <a:pt x="2" y="19"/>
                  </a:cubicBezTo>
                  <a:cubicBezTo>
                    <a:pt x="9" y="20"/>
                    <a:pt x="15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0" y="9"/>
                    <a:pt x="19" y="0"/>
                    <a:pt x="19" y="0"/>
                  </a:cubicBezTo>
                </a:path>
              </a:pathLst>
            </a:custGeom>
            <a:solidFill>
              <a:srgbClr val="FFF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2" name="Freeform 201"/>
            <p:cNvSpPr>
              <a:spLocks/>
            </p:cNvSpPr>
            <p:nvPr userDrawn="1"/>
          </p:nvSpPr>
          <p:spPr bwMode="gray">
            <a:xfrm>
              <a:off x="9371013" y="5340350"/>
              <a:ext cx="214312" cy="260350"/>
            </a:xfrm>
            <a:custGeom>
              <a:avLst/>
              <a:gdLst>
                <a:gd name="T0" fmla="*/ 76 w 108"/>
                <a:gd name="T1" fmla="*/ 132 h 132"/>
                <a:gd name="T2" fmla="*/ 108 w 108"/>
                <a:gd name="T3" fmla="*/ 83 h 132"/>
                <a:gd name="T4" fmla="*/ 35 w 108"/>
                <a:gd name="T5" fmla="*/ 0 h 132"/>
                <a:gd name="T6" fmla="*/ 0 w 108"/>
                <a:gd name="T7" fmla="*/ 91 h 132"/>
                <a:gd name="T8" fmla="*/ 76 w 108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2">
                  <a:moveTo>
                    <a:pt x="76" y="132"/>
                  </a:moveTo>
                  <a:cubicBezTo>
                    <a:pt x="108" y="83"/>
                    <a:pt x="108" y="83"/>
                    <a:pt x="108" y="83"/>
                  </a:cubicBezTo>
                  <a:cubicBezTo>
                    <a:pt x="106" y="80"/>
                    <a:pt x="35" y="0"/>
                    <a:pt x="35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71" y="132"/>
                    <a:pt x="76" y="132"/>
                  </a:cubicBezTo>
                </a:path>
              </a:pathLst>
            </a:custGeom>
            <a:solidFill>
              <a:srgbClr val="FF8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3" name="Freeform 202"/>
            <p:cNvSpPr>
              <a:spLocks/>
            </p:cNvSpPr>
            <p:nvPr userDrawn="1"/>
          </p:nvSpPr>
          <p:spPr bwMode="gray">
            <a:xfrm>
              <a:off x="9577388" y="5503863"/>
              <a:ext cx="7937" cy="11113"/>
            </a:xfrm>
            <a:custGeom>
              <a:avLst/>
              <a:gdLst>
                <a:gd name="T0" fmla="*/ 5 w 5"/>
                <a:gd name="T1" fmla="*/ 0 h 7"/>
                <a:gd name="T2" fmla="*/ 0 w 5"/>
                <a:gd name="T3" fmla="*/ 7 h 7"/>
                <a:gd name="T4" fmla="*/ 0 w 5"/>
                <a:gd name="T5" fmla="*/ 7 h 7"/>
                <a:gd name="T6" fmla="*/ 5 w 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9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4" name="Freeform 203"/>
            <p:cNvSpPr>
              <a:spLocks/>
            </p:cNvSpPr>
            <p:nvPr userDrawn="1"/>
          </p:nvSpPr>
          <p:spPr bwMode="gray">
            <a:xfrm>
              <a:off x="9577388" y="5503863"/>
              <a:ext cx="7937" cy="11113"/>
            </a:xfrm>
            <a:custGeom>
              <a:avLst/>
              <a:gdLst>
                <a:gd name="T0" fmla="*/ 5 w 5"/>
                <a:gd name="T1" fmla="*/ 0 h 7"/>
                <a:gd name="T2" fmla="*/ 0 w 5"/>
                <a:gd name="T3" fmla="*/ 7 h 7"/>
                <a:gd name="T4" fmla="*/ 0 w 5"/>
                <a:gd name="T5" fmla="*/ 7 h 7"/>
                <a:gd name="T6" fmla="*/ 5 w 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5" name="Freeform 204"/>
            <p:cNvSpPr>
              <a:spLocks/>
            </p:cNvSpPr>
            <p:nvPr userDrawn="1"/>
          </p:nvSpPr>
          <p:spPr bwMode="gray">
            <a:xfrm>
              <a:off x="9556751" y="5514975"/>
              <a:ext cx="20637" cy="31750"/>
            </a:xfrm>
            <a:custGeom>
              <a:avLst/>
              <a:gdLst>
                <a:gd name="T0" fmla="*/ 10 w 10"/>
                <a:gd name="T1" fmla="*/ 0 h 16"/>
                <a:gd name="T2" fmla="*/ 0 w 10"/>
                <a:gd name="T3" fmla="*/ 16 h 16"/>
                <a:gd name="T4" fmla="*/ 0 w 10"/>
                <a:gd name="T5" fmla="*/ 16 h 16"/>
                <a:gd name="T6" fmla="*/ 10 w 10"/>
                <a:gd name="T7" fmla="*/ 0 h 16"/>
                <a:gd name="T8" fmla="*/ 10 w 1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1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6" name="Freeform 205"/>
            <p:cNvSpPr>
              <a:spLocks/>
            </p:cNvSpPr>
            <p:nvPr userDrawn="1"/>
          </p:nvSpPr>
          <p:spPr bwMode="gray">
            <a:xfrm>
              <a:off x="9420226" y="5340350"/>
              <a:ext cx="165100" cy="206375"/>
            </a:xfrm>
            <a:custGeom>
              <a:avLst/>
              <a:gdLst>
                <a:gd name="T0" fmla="*/ 10 w 83"/>
                <a:gd name="T1" fmla="*/ 0 h 105"/>
                <a:gd name="T2" fmla="*/ 10 w 83"/>
                <a:gd name="T3" fmla="*/ 0 h 105"/>
                <a:gd name="T4" fmla="*/ 0 w 83"/>
                <a:gd name="T5" fmla="*/ 26 h 105"/>
                <a:gd name="T6" fmla="*/ 69 w 83"/>
                <a:gd name="T7" fmla="*/ 105 h 105"/>
                <a:gd name="T8" fmla="*/ 79 w 83"/>
                <a:gd name="T9" fmla="*/ 89 h 105"/>
                <a:gd name="T10" fmla="*/ 83 w 83"/>
                <a:gd name="T11" fmla="*/ 83 h 105"/>
                <a:gd name="T12" fmla="*/ 10 w 83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5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8" y="46"/>
                    <a:pt x="54" y="87"/>
                    <a:pt x="69" y="105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1" y="80"/>
                    <a:pt x="10" y="0"/>
                    <a:pt x="10" y="0"/>
                  </a:cubicBezTo>
                </a:path>
              </a:pathLst>
            </a:custGeom>
            <a:solidFill>
              <a:srgbClr val="FFA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7" name="Freeform 206"/>
            <p:cNvSpPr>
              <a:spLocks noEditPoints="1"/>
            </p:cNvSpPr>
            <p:nvPr userDrawn="1"/>
          </p:nvSpPr>
          <p:spPr bwMode="gray">
            <a:xfrm>
              <a:off x="9128126" y="6115050"/>
              <a:ext cx="207962" cy="207963"/>
            </a:xfrm>
            <a:custGeom>
              <a:avLst/>
              <a:gdLst>
                <a:gd name="T0" fmla="*/ 3 w 105"/>
                <a:gd name="T1" fmla="*/ 64 h 106"/>
                <a:gd name="T2" fmla="*/ 5 w 105"/>
                <a:gd name="T3" fmla="*/ 76 h 106"/>
                <a:gd name="T4" fmla="*/ 13 w 105"/>
                <a:gd name="T5" fmla="*/ 84 h 106"/>
                <a:gd name="T6" fmla="*/ 19 w 105"/>
                <a:gd name="T7" fmla="*/ 94 h 106"/>
                <a:gd name="T8" fmla="*/ 26 w 105"/>
                <a:gd name="T9" fmla="*/ 98 h 106"/>
                <a:gd name="T10" fmla="*/ 33 w 105"/>
                <a:gd name="T11" fmla="*/ 102 h 106"/>
                <a:gd name="T12" fmla="*/ 41 w 105"/>
                <a:gd name="T13" fmla="*/ 104 h 106"/>
                <a:gd name="T14" fmla="*/ 48 w 105"/>
                <a:gd name="T15" fmla="*/ 105 h 106"/>
                <a:gd name="T16" fmla="*/ 60 w 105"/>
                <a:gd name="T17" fmla="*/ 103 h 106"/>
                <a:gd name="T18" fmla="*/ 67 w 105"/>
                <a:gd name="T19" fmla="*/ 101 h 106"/>
                <a:gd name="T20" fmla="*/ 74 w 105"/>
                <a:gd name="T21" fmla="*/ 98 h 106"/>
                <a:gd name="T22" fmla="*/ 81 w 105"/>
                <a:gd name="T23" fmla="*/ 95 h 106"/>
                <a:gd name="T24" fmla="*/ 87 w 105"/>
                <a:gd name="T25" fmla="*/ 90 h 106"/>
                <a:gd name="T26" fmla="*/ 96 w 105"/>
                <a:gd name="T27" fmla="*/ 83 h 106"/>
                <a:gd name="T28" fmla="*/ 100 w 105"/>
                <a:gd name="T29" fmla="*/ 71 h 106"/>
                <a:gd name="T30" fmla="*/ 105 w 105"/>
                <a:gd name="T31" fmla="*/ 61 h 106"/>
                <a:gd name="T32" fmla="*/ 103 w 105"/>
                <a:gd name="T33" fmla="*/ 49 h 106"/>
                <a:gd name="T34" fmla="*/ 103 w 105"/>
                <a:gd name="T35" fmla="*/ 37 h 106"/>
                <a:gd name="T36" fmla="*/ 96 w 105"/>
                <a:gd name="T37" fmla="*/ 27 h 106"/>
                <a:gd name="T38" fmla="*/ 91 w 105"/>
                <a:gd name="T39" fmla="*/ 17 h 106"/>
                <a:gd name="T40" fmla="*/ 83 w 105"/>
                <a:gd name="T41" fmla="*/ 11 h 106"/>
                <a:gd name="T42" fmla="*/ 77 w 105"/>
                <a:gd name="T43" fmla="*/ 7 h 106"/>
                <a:gd name="T44" fmla="*/ 69 w 105"/>
                <a:gd name="T45" fmla="*/ 4 h 106"/>
                <a:gd name="T46" fmla="*/ 62 w 105"/>
                <a:gd name="T47" fmla="*/ 2 h 106"/>
                <a:gd name="T48" fmla="*/ 52 w 105"/>
                <a:gd name="T49" fmla="*/ 2 h 106"/>
                <a:gd name="T50" fmla="*/ 43 w 105"/>
                <a:gd name="T51" fmla="*/ 2 h 106"/>
                <a:gd name="T52" fmla="*/ 35 w 105"/>
                <a:gd name="T53" fmla="*/ 4 h 106"/>
                <a:gd name="T54" fmla="*/ 28 w 105"/>
                <a:gd name="T55" fmla="*/ 7 h 106"/>
                <a:gd name="T56" fmla="*/ 22 w 105"/>
                <a:gd name="T57" fmla="*/ 11 h 106"/>
                <a:gd name="T58" fmla="*/ 14 w 105"/>
                <a:gd name="T59" fmla="*/ 17 h 106"/>
                <a:gd name="T60" fmla="*/ 8 w 105"/>
                <a:gd name="T61" fmla="*/ 27 h 106"/>
                <a:gd name="T62" fmla="*/ 2 w 105"/>
                <a:gd name="T63" fmla="*/ 37 h 106"/>
                <a:gd name="T64" fmla="*/ 2 w 105"/>
                <a:gd name="T65" fmla="*/ 49 h 106"/>
                <a:gd name="T66" fmla="*/ 69 w 105"/>
                <a:gd name="T67" fmla="*/ 18 h 106"/>
                <a:gd name="T68" fmla="*/ 52 w 105"/>
                <a:gd name="T69" fmla="*/ 42 h 106"/>
                <a:gd name="T70" fmla="*/ 35 w 105"/>
                <a:gd name="T71" fmla="*/ 18 h 106"/>
                <a:gd name="T72" fmla="*/ 67 w 105"/>
                <a:gd name="T73" fmla="*/ 13 h 106"/>
                <a:gd name="T74" fmla="*/ 87 w 105"/>
                <a:gd name="T75" fmla="*/ 50 h 106"/>
                <a:gd name="T76" fmla="*/ 62 w 105"/>
                <a:gd name="T77" fmla="*/ 42 h 106"/>
                <a:gd name="T78" fmla="*/ 79 w 105"/>
                <a:gd name="T79" fmla="*/ 20 h 106"/>
                <a:gd name="T80" fmla="*/ 91 w 105"/>
                <a:gd name="T81" fmla="*/ 50 h 106"/>
                <a:gd name="T82" fmla="*/ 66 w 105"/>
                <a:gd name="T83" fmla="*/ 56 h 106"/>
                <a:gd name="T84" fmla="*/ 95 w 105"/>
                <a:gd name="T85" fmla="*/ 59 h 106"/>
                <a:gd name="T86" fmla="*/ 75 w 105"/>
                <a:gd name="T87" fmla="*/ 85 h 106"/>
                <a:gd name="T88" fmla="*/ 35 w 105"/>
                <a:gd name="T89" fmla="*/ 88 h 106"/>
                <a:gd name="T90" fmla="*/ 52 w 105"/>
                <a:gd name="T91" fmla="*/ 64 h 106"/>
                <a:gd name="T92" fmla="*/ 69 w 105"/>
                <a:gd name="T93" fmla="*/ 88 h 106"/>
                <a:gd name="T94" fmla="*/ 37 w 105"/>
                <a:gd name="T95" fmla="*/ 93 h 106"/>
                <a:gd name="T96" fmla="*/ 17 w 105"/>
                <a:gd name="T97" fmla="*/ 55 h 106"/>
                <a:gd name="T98" fmla="*/ 43 w 105"/>
                <a:gd name="T99" fmla="*/ 63 h 106"/>
                <a:gd name="T100" fmla="*/ 25 w 105"/>
                <a:gd name="T101" fmla="*/ 86 h 106"/>
                <a:gd name="T102" fmla="*/ 14 w 105"/>
                <a:gd name="T103" fmla="*/ 56 h 106"/>
                <a:gd name="T104" fmla="*/ 25 w 105"/>
                <a:gd name="T105" fmla="*/ 20 h 106"/>
                <a:gd name="T106" fmla="*/ 42 w 105"/>
                <a:gd name="T107" fmla="*/ 43 h 106"/>
                <a:gd name="T108" fmla="*/ 17 w 105"/>
                <a:gd name="T109" fmla="*/ 5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5" h="106">
                  <a:moveTo>
                    <a:pt x="2" y="57"/>
                  </a:moveTo>
                  <a:cubicBezTo>
                    <a:pt x="2" y="58"/>
                    <a:pt x="0" y="59"/>
                    <a:pt x="0" y="61"/>
                  </a:cubicBezTo>
                  <a:cubicBezTo>
                    <a:pt x="0" y="62"/>
                    <a:pt x="3" y="63"/>
                    <a:pt x="3" y="64"/>
                  </a:cubicBezTo>
                  <a:cubicBezTo>
                    <a:pt x="3" y="65"/>
                    <a:pt x="2" y="67"/>
                    <a:pt x="2" y="68"/>
                  </a:cubicBezTo>
                  <a:cubicBezTo>
                    <a:pt x="2" y="70"/>
                    <a:pt x="5" y="70"/>
                    <a:pt x="5" y="71"/>
                  </a:cubicBezTo>
                  <a:cubicBezTo>
                    <a:pt x="6" y="72"/>
                    <a:pt x="4" y="75"/>
                    <a:pt x="5" y="76"/>
                  </a:cubicBezTo>
                  <a:cubicBezTo>
                    <a:pt x="5" y="77"/>
                    <a:pt x="8" y="77"/>
                    <a:pt x="8" y="78"/>
                  </a:cubicBezTo>
                  <a:cubicBezTo>
                    <a:pt x="9" y="79"/>
                    <a:pt x="8" y="81"/>
                    <a:pt x="9" y="83"/>
                  </a:cubicBezTo>
                  <a:cubicBezTo>
                    <a:pt x="9" y="84"/>
                    <a:pt x="12" y="83"/>
                    <a:pt x="13" y="84"/>
                  </a:cubicBezTo>
                  <a:cubicBezTo>
                    <a:pt x="14" y="85"/>
                    <a:pt x="13" y="88"/>
                    <a:pt x="14" y="89"/>
                  </a:cubicBezTo>
                  <a:cubicBezTo>
                    <a:pt x="15" y="90"/>
                    <a:pt x="17" y="89"/>
                    <a:pt x="18" y="90"/>
                  </a:cubicBezTo>
                  <a:cubicBezTo>
                    <a:pt x="19" y="91"/>
                    <a:pt x="18" y="93"/>
                    <a:pt x="19" y="94"/>
                  </a:cubicBezTo>
                  <a:cubicBezTo>
                    <a:pt x="20" y="94"/>
                    <a:pt x="21" y="94"/>
                    <a:pt x="22" y="94"/>
                  </a:cubicBezTo>
                  <a:cubicBezTo>
                    <a:pt x="22" y="94"/>
                    <a:pt x="23" y="94"/>
                    <a:pt x="24" y="95"/>
                  </a:cubicBezTo>
                  <a:cubicBezTo>
                    <a:pt x="25" y="95"/>
                    <a:pt x="25" y="98"/>
                    <a:pt x="26" y="98"/>
                  </a:cubicBezTo>
                  <a:cubicBezTo>
                    <a:pt x="27" y="99"/>
                    <a:pt x="27" y="99"/>
                    <a:pt x="28" y="98"/>
                  </a:cubicBezTo>
                  <a:cubicBezTo>
                    <a:pt x="29" y="98"/>
                    <a:pt x="30" y="98"/>
                    <a:pt x="30" y="98"/>
                  </a:cubicBezTo>
                  <a:cubicBezTo>
                    <a:pt x="32" y="99"/>
                    <a:pt x="32" y="101"/>
                    <a:pt x="33" y="102"/>
                  </a:cubicBezTo>
                  <a:cubicBezTo>
                    <a:pt x="34" y="102"/>
                    <a:pt x="34" y="102"/>
                    <a:pt x="35" y="102"/>
                  </a:cubicBezTo>
                  <a:cubicBezTo>
                    <a:pt x="36" y="101"/>
                    <a:pt x="37" y="101"/>
                    <a:pt x="37" y="101"/>
                  </a:cubicBezTo>
                  <a:cubicBezTo>
                    <a:pt x="39" y="102"/>
                    <a:pt x="39" y="104"/>
                    <a:pt x="41" y="104"/>
                  </a:cubicBezTo>
                  <a:cubicBezTo>
                    <a:pt x="41" y="104"/>
                    <a:pt x="42" y="104"/>
                    <a:pt x="43" y="104"/>
                  </a:cubicBezTo>
                  <a:cubicBezTo>
                    <a:pt x="43" y="103"/>
                    <a:pt x="44" y="103"/>
                    <a:pt x="45" y="103"/>
                  </a:cubicBezTo>
                  <a:cubicBezTo>
                    <a:pt x="46" y="103"/>
                    <a:pt x="47" y="105"/>
                    <a:pt x="48" y="105"/>
                  </a:cubicBezTo>
                  <a:cubicBezTo>
                    <a:pt x="50" y="106"/>
                    <a:pt x="51" y="103"/>
                    <a:pt x="52" y="103"/>
                  </a:cubicBezTo>
                  <a:cubicBezTo>
                    <a:pt x="54" y="103"/>
                    <a:pt x="55" y="106"/>
                    <a:pt x="56" y="105"/>
                  </a:cubicBezTo>
                  <a:cubicBezTo>
                    <a:pt x="58" y="105"/>
                    <a:pt x="59" y="103"/>
                    <a:pt x="60" y="103"/>
                  </a:cubicBezTo>
                  <a:cubicBezTo>
                    <a:pt x="61" y="103"/>
                    <a:pt x="61" y="103"/>
                    <a:pt x="62" y="104"/>
                  </a:cubicBezTo>
                  <a:cubicBezTo>
                    <a:pt x="63" y="104"/>
                    <a:pt x="63" y="104"/>
                    <a:pt x="64" y="104"/>
                  </a:cubicBezTo>
                  <a:cubicBezTo>
                    <a:pt x="65" y="104"/>
                    <a:pt x="66" y="102"/>
                    <a:pt x="67" y="101"/>
                  </a:cubicBezTo>
                  <a:cubicBezTo>
                    <a:pt x="68" y="101"/>
                    <a:pt x="69" y="101"/>
                    <a:pt x="69" y="102"/>
                  </a:cubicBezTo>
                  <a:cubicBezTo>
                    <a:pt x="70" y="102"/>
                    <a:pt x="71" y="102"/>
                    <a:pt x="72" y="102"/>
                  </a:cubicBezTo>
                  <a:cubicBezTo>
                    <a:pt x="73" y="101"/>
                    <a:pt x="73" y="99"/>
                    <a:pt x="74" y="98"/>
                  </a:cubicBezTo>
                  <a:cubicBezTo>
                    <a:pt x="75" y="98"/>
                    <a:pt x="76" y="98"/>
                    <a:pt x="77" y="98"/>
                  </a:cubicBezTo>
                  <a:cubicBezTo>
                    <a:pt x="77" y="99"/>
                    <a:pt x="78" y="99"/>
                    <a:pt x="79" y="98"/>
                  </a:cubicBezTo>
                  <a:cubicBezTo>
                    <a:pt x="80" y="98"/>
                    <a:pt x="80" y="95"/>
                    <a:pt x="81" y="95"/>
                  </a:cubicBezTo>
                  <a:cubicBezTo>
                    <a:pt x="81" y="94"/>
                    <a:pt x="82" y="94"/>
                    <a:pt x="83" y="94"/>
                  </a:cubicBezTo>
                  <a:cubicBezTo>
                    <a:pt x="84" y="94"/>
                    <a:pt x="85" y="94"/>
                    <a:pt x="85" y="94"/>
                  </a:cubicBezTo>
                  <a:cubicBezTo>
                    <a:pt x="86" y="93"/>
                    <a:pt x="86" y="91"/>
                    <a:pt x="87" y="90"/>
                  </a:cubicBezTo>
                  <a:cubicBezTo>
                    <a:pt x="88" y="89"/>
                    <a:pt x="90" y="90"/>
                    <a:pt x="91" y="89"/>
                  </a:cubicBezTo>
                  <a:cubicBezTo>
                    <a:pt x="92" y="88"/>
                    <a:pt x="91" y="85"/>
                    <a:pt x="92" y="84"/>
                  </a:cubicBezTo>
                  <a:cubicBezTo>
                    <a:pt x="93" y="83"/>
                    <a:pt x="95" y="84"/>
                    <a:pt x="96" y="83"/>
                  </a:cubicBezTo>
                  <a:cubicBezTo>
                    <a:pt x="97" y="81"/>
                    <a:pt x="96" y="79"/>
                    <a:pt x="96" y="78"/>
                  </a:cubicBezTo>
                  <a:cubicBezTo>
                    <a:pt x="97" y="77"/>
                    <a:pt x="99" y="77"/>
                    <a:pt x="100" y="76"/>
                  </a:cubicBezTo>
                  <a:cubicBezTo>
                    <a:pt x="101" y="75"/>
                    <a:pt x="99" y="72"/>
                    <a:pt x="100" y="71"/>
                  </a:cubicBezTo>
                  <a:cubicBezTo>
                    <a:pt x="100" y="70"/>
                    <a:pt x="102" y="70"/>
                    <a:pt x="103" y="68"/>
                  </a:cubicBezTo>
                  <a:cubicBezTo>
                    <a:pt x="103" y="67"/>
                    <a:pt x="102" y="65"/>
                    <a:pt x="102" y="64"/>
                  </a:cubicBezTo>
                  <a:cubicBezTo>
                    <a:pt x="102" y="63"/>
                    <a:pt x="104" y="62"/>
                    <a:pt x="105" y="61"/>
                  </a:cubicBezTo>
                  <a:cubicBezTo>
                    <a:pt x="105" y="59"/>
                    <a:pt x="103" y="58"/>
                    <a:pt x="103" y="57"/>
                  </a:cubicBezTo>
                  <a:cubicBezTo>
                    <a:pt x="103" y="55"/>
                    <a:pt x="105" y="54"/>
                    <a:pt x="105" y="53"/>
                  </a:cubicBezTo>
                  <a:cubicBezTo>
                    <a:pt x="105" y="51"/>
                    <a:pt x="103" y="50"/>
                    <a:pt x="103" y="49"/>
                  </a:cubicBezTo>
                  <a:cubicBezTo>
                    <a:pt x="103" y="48"/>
                    <a:pt x="105" y="46"/>
                    <a:pt x="105" y="45"/>
                  </a:cubicBezTo>
                  <a:cubicBezTo>
                    <a:pt x="104" y="44"/>
                    <a:pt x="102" y="43"/>
                    <a:pt x="102" y="41"/>
                  </a:cubicBezTo>
                  <a:cubicBezTo>
                    <a:pt x="102" y="40"/>
                    <a:pt x="103" y="38"/>
                    <a:pt x="103" y="37"/>
                  </a:cubicBezTo>
                  <a:cubicBezTo>
                    <a:pt x="102" y="36"/>
                    <a:pt x="100" y="35"/>
                    <a:pt x="100" y="34"/>
                  </a:cubicBezTo>
                  <a:cubicBezTo>
                    <a:pt x="99" y="33"/>
                    <a:pt x="101" y="31"/>
                    <a:pt x="100" y="30"/>
                  </a:cubicBezTo>
                  <a:cubicBezTo>
                    <a:pt x="99" y="29"/>
                    <a:pt x="97" y="29"/>
                    <a:pt x="96" y="27"/>
                  </a:cubicBezTo>
                  <a:cubicBezTo>
                    <a:pt x="96" y="26"/>
                    <a:pt x="97" y="24"/>
                    <a:pt x="96" y="23"/>
                  </a:cubicBezTo>
                  <a:cubicBezTo>
                    <a:pt x="95" y="22"/>
                    <a:pt x="93" y="22"/>
                    <a:pt x="92" y="21"/>
                  </a:cubicBezTo>
                  <a:cubicBezTo>
                    <a:pt x="91" y="20"/>
                    <a:pt x="92" y="18"/>
                    <a:pt x="91" y="17"/>
                  </a:cubicBezTo>
                  <a:cubicBezTo>
                    <a:pt x="90" y="16"/>
                    <a:pt x="88" y="16"/>
                    <a:pt x="87" y="16"/>
                  </a:cubicBezTo>
                  <a:cubicBezTo>
                    <a:pt x="86" y="15"/>
                    <a:pt x="86" y="12"/>
                    <a:pt x="85" y="11"/>
                  </a:cubicBezTo>
                  <a:cubicBezTo>
                    <a:pt x="85" y="11"/>
                    <a:pt x="84" y="11"/>
                    <a:pt x="83" y="11"/>
                  </a:cubicBezTo>
                  <a:cubicBezTo>
                    <a:pt x="82" y="11"/>
                    <a:pt x="81" y="11"/>
                    <a:pt x="81" y="11"/>
                  </a:cubicBezTo>
                  <a:cubicBezTo>
                    <a:pt x="80" y="10"/>
                    <a:pt x="80" y="8"/>
                    <a:pt x="79" y="7"/>
                  </a:cubicBezTo>
                  <a:cubicBezTo>
                    <a:pt x="78" y="7"/>
                    <a:pt x="77" y="7"/>
                    <a:pt x="77" y="7"/>
                  </a:cubicBezTo>
                  <a:cubicBezTo>
                    <a:pt x="76" y="7"/>
                    <a:pt x="75" y="7"/>
                    <a:pt x="74" y="7"/>
                  </a:cubicBezTo>
                  <a:cubicBezTo>
                    <a:pt x="73" y="7"/>
                    <a:pt x="73" y="4"/>
                    <a:pt x="72" y="4"/>
                  </a:cubicBezTo>
                  <a:cubicBezTo>
                    <a:pt x="71" y="3"/>
                    <a:pt x="70" y="4"/>
                    <a:pt x="69" y="4"/>
                  </a:cubicBezTo>
                  <a:cubicBezTo>
                    <a:pt x="69" y="4"/>
                    <a:pt x="68" y="4"/>
                    <a:pt x="67" y="4"/>
                  </a:cubicBezTo>
                  <a:cubicBezTo>
                    <a:pt x="66" y="4"/>
                    <a:pt x="65" y="2"/>
                    <a:pt x="64" y="1"/>
                  </a:cubicBezTo>
                  <a:cubicBezTo>
                    <a:pt x="63" y="1"/>
                    <a:pt x="63" y="2"/>
                    <a:pt x="62" y="2"/>
                  </a:cubicBezTo>
                  <a:cubicBezTo>
                    <a:pt x="61" y="2"/>
                    <a:pt x="61" y="3"/>
                    <a:pt x="60" y="3"/>
                  </a:cubicBezTo>
                  <a:cubicBezTo>
                    <a:pt x="59" y="2"/>
                    <a:pt x="58" y="0"/>
                    <a:pt x="56" y="0"/>
                  </a:cubicBezTo>
                  <a:cubicBezTo>
                    <a:pt x="55" y="0"/>
                    <a:pt x="54" y="2"/>
                    <a:pt x="52" y="2"/>
                  </a:cubicBezTo>
                  <a:cubicBezTo>
                    <a:pt x="51" y="2"/>
                    <a:pt x="50" y="0"/>
                    <a:pt x="48" y="0"/>
                  </a:cubicBezTo>
                  <a:cubicBezTo>
                    <a:pt x="47" y="0"/>
                    <a:pt x="46" y="2"/>
                    <a:pt x="45" y="3"/>
                  </a:cubicBezTo>
                  <a:cubicBezTo>
                    <a:pt x="44" y="3"/>
                    <a:pt x="43" y="2"/>
                    <a:pt x="43" y="2"/>
                  </a:cubicBezTo>
                  <a:cubicBezTo>
                    <a:pt x="42" y="2"/>
                    <a:pt x="41" y="1"/>
                    <a:pt x="41" y="1"/>
                  </a:cubicBezTo>
                  <a:cubicBezTo>
                    <a:pt x="39" y="2"/>
                    <a:pt x="39" y="4"/>
                    <a:pt x="37" y="4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4" y="4"/>
                    <a:pt x="34" y="3"/>
                    <a:pt x="33" y="4"/>
                  </a:cubicBezTo>
                  <a:cubicBezTo>
                    <a:pt x="32" y="4"/>
                    <a:pt x="32" y="7"/>
                    <a:pt x="30" y="7"/>
                  </a:cubicBezTo>
                  <a:cubicBezTo>
                    <a:pt x="30" y="7"/>
                    <a:pt x="29" y="7"/>
                    <a:pt x="28" y="7"/>
                  </a:cubicBezTo>
                  <a:cubicBezTo>
                    <a:pt x="27" y="7"/>
                    <a:pt x="27" y="7"/>
                    <a:pt x="26" y="7"/>
                  </a:cubicBezTo>
                  <a:cubicBezTo>
                    <a:pt x="25" y="8"/>
                    <a:pt x="25" y="10"/>
                    <a:pt x="24" y="11"/>
                  </a:cubicBezTo>
                  <a:cubicBezTo>
                    <a:pt x="23" y="11"/>
                    <a:pt x="22" y="11"/>
                    <a:pt x="22" y="11"/>
                  </a:cubicBezTo>
                  <a:cubicBezTo>
                    <a:pt x="21" y="11"/>
                    <a:pt x="20" y="11"/>
                    <a:pt x="19" y="11"/>
                  </a:cubicBezTo>
                  <a:cubicBezTo>
                    <a:pt x="18" y="12"/>
                    <a:pt x="19" y="15"/>
                    <a:pt x="18" y="16"/>
                  </a:cubicBezTo>
                  <a:cubicBezTo>
                    <a:pt x="17" y="16"/>
                    <a:pt x="15" y="16"/>
                    <a:pt x="14" y="17"/>
                  </a:cubicBezTo>
                  <a:cubicBezTo>
                    <a:pt x="13" y="18"/>
                    <a:pt x="14" y="20"/>
                    <a:pt x="13" y="21"/>
                  </a:cubicBezTo>
                  <a:cubicBezTo>
                    <a:pt x="12" y="22"/>
                    <a:pt x="9" y="22"/>
                    <a:pt x="9" y="23"/>
                  </a:cubicBezTo>
                  <a:cubicBezTo>
                    <a:pt x="8" y="24"/>
                    <a:pt x="9" y="26"/>
                    <a:pt x="8" y="27"/>
                  </a:cubicBezTo>
                  <a:cubicBezTo>
                    <a:pt x="8" y="29"/>
                    <a:pt x="5" y="29"/>
                    <a:pt x="5" y="30"/>
                  </a:cubicBezTo>
                  <a:cubicBezTo>
                    <a:pt x="4" y="31"/>
                    <a:pt x="6" y="33"/>
                    <a:pt x="5" y="34"/>
                  </a:cubicBezTo>
                  <a:cubicBezTo>
                    <a:pt x="5" y="35"/>
                    <a:pt x="2" y="36"/>
                    <a:pt x="2" y="37"/>
                  </a:cubicBezTo>
                  <a:cubicBezTo>
                    <a:pt x="2" y="38"/>
                    <a:pt x="3" y="40"/>
                    <a:pt x="3" y="41"/>
                  </a:cubicBezTo>
                  <a:cubicBezTo>
                    <a:pt x="3" y="43"/>
                    <a:pt x="0" y="44"/>
                    <a:pt x="0" y="45"/>
                  </a:cubicBezTo>
                  <a:cubicBezTo>
                    <a:pt x="0" y="46"/>
                    <a:pt x="2" y="48"/>
                    <a:pt x="2" y="49"/>
                  </a:cubicBezTo>
                  <a:cubicBezTo>
                    <a:pt x="2" y="50"/>
                    <a:pt x="0" y="51"/>
                    <a:pt x="0" y="53"/>
                  </a:cubicBezTo>
                  <a:cubicBezTo>
                    <a:pt x="0" y="54"/>
                    <a:pt x="2" y="55"/>
                    <a:pt x="2" y="57"/>
                  </a:cubicBezTo>
                  <a:moveTo>
                    <a:pt x="69" y="18"/>
                  </a:moveTo>
                  <a:cubicBezTo>
                    <a:pt x="69" y="19"/>
                    <a:pt x="68" y="20"/>
                    <a:pt x="68" y="21"/>
                  </a:cubicBezTo>
                  <a:cubicBezTo>
                    <a:pt x="64" y="27"/>
                    <a:pt x="60" y="33"/>
                    <a:pt x="56" y="39"/>
                  </a:cubicBezTo>
                  <a:cubicBezTo>
                    <a:pt x="55" y="41"/>
                    <a:pt x="54" y="42"/>
                    <a:pt x="52" y="42"/>
                  </a:cubicBezTo>
                  <a:cubicBezTo>
                    <a:pt x="51" y="42"/>
                    <a:pt x="49" y="41"/>
                    <a:pt x="48" y="39"/>
                  </a:cubicBezTo>
                  <a:cubicBezTo>
                    <a:pt x="45" y="33"/>
                    <a:pt x="41" y="27"/>
                    <a:pt x="37" y="21"/>
                  </a:cubicBezTo>
                  <a:cubicBezTo>
                    <a:pt x="36" y="20"/>
                    <a:pt x="36" y="19"/>
                    <a:pt x="35" y="18"/>
                  </a:cubicBezTo>
                  <a:cubicBezTo>
                    <a:pt x="35" y="16"/>
                    <a:pt x="36" y="13"/>
                    <a:pt x="37" y="13"/>
                  </a:cubicBezTo>
                  <a:cubicBezTo>
                    <a:pt x="42" y="11"/>
                    <a:pt x="47" y="10"/>
                    <a:pt x="52" y="10"/>
                  </a:cubicBezTo>
                  <a:cubicBezTo>
                    <a:pt x="57" y="10"/>
                    <a:pt x="62" y="11"/>
                    <a:pt x="67" y="13"/>
                  </a:cubicBezTo>
                  <a:cubicBezTo>
                    <a:pt x="69" y="13"/>
                    <a:pt x="70" y="16"/>
                    <a:pt x="69" y="18"/>
                  </a:cubicBezTo>
                  <a:moveTo>
                    <a:pt x="91" y="50"/>
                  </a:moveTo>
                  <a:cubicBezTo>
                    <a:pt x="90" y="50"/>
                    <a:pt x="89" y="50"/>
                    <a:pt x="87" y="50"/>
                  </a:cubicBezTo>
                  <a:cubicBezTo>
                    <a:pt x="80" y="50"/>
                    <a:pt x="73" y="50"/>
                    <a:pt x="66" y="49"/>
                  </a:cubicBezTo>
                  <a:cubicBezTo>
                    <a:pt x="64" y="49"/>
                    <a:pt x="63" y="48"/>
                    <a:pt x="62" y="47"/>
                  </a:cubicBezTo>
                  <a:cubicBezTo>
                    <a:pt x="61" y="46"/>
                    <a:pt x="61" y="44"/>
                    <a:pt x="62" y="42"/>
                  </a:cubicBezTo>
                  <a:cubicBezTo>
                    <a:pt x="65" y="36"/>
                    <a:pt x="69" y="30"/>
                    <a:pt x="72" y="24"/>
                  </a:cubicBezTo>
                  <a:cubicBezTo>
                    <a:pt x="72" y="23"/>
                    <a:pt x="73" y="21"/>
                    <a:pt x="74" y="20"/>
                  </a:cubicBezTo>
                  <a:cubicBezTo>
                    <a:pt x="75" y="19"/>
                    <a:pt x="78" y="18"/>
                    <a:pt x="79" y="20"/>
                  </a:cubicBezTo>
                  <a:cubicBezTo>
                    <a:pt x="83" y="23"/>
                    <a:pt x="87" y="27"/>
                    <a:pt x="89" y="31"/>
                  </a:cubicBezTo>
                  <a:cubicBezTo>
                    <a:pt x="92" y="36"/>
                    <a:pt x="94" y="40"/>
                    <a:pt x="94" y="46"/>
                  </a:cubicBezTo>
                  <a:cubicBezTo>
                    <a:pt x="95" y="48"/>
                    <a:pt x="93" y="49"/>
                    <a:pt x="91" y="50"/>
                  </a:cubicBezTo>
                  <a:moveTo>
                    <a:pt x="62" y="63"/>
                  </a:moveTo>
                  <a:cubicBezTo>
                    <a:pt x="61" y="61"/>
                    <a:pt x="61" y="59"/>
                    <a:pt x="62" y="58"/>
                  </a:cubicBezTo>
                  <a:cubicBezTo>
                    <a:pt x="63" y="57"/>
                    <a:pt x="64" y="56"/>
                    <a:pt x="66" y="56"/>
                  </a:cubicBezTo>
                  <a:cubicBezTo>
                    <a:pt x="73" y="56"/>
                    <a:pt x="80" y="55"/>
                    <a:pt x="87" y="55"/>
                  </a:cubicBezTo>
                  <a:cubicBezTo>
                    <a:pt x="89" y="55"/>
                    <a:pt x="90" y="55"/>
                    <a:pt x="91" y="55"/>
                  </a:cubicBezTo>
                  <a:cubicBezTo>
                    <a:pt x="93" y="55"/>
                    <a:pt x="95" y="57"/>
                    <a:pt x="95" y="59"/>
                  </a:cubicBezTo>
                  <a:cubicBezTo>
                    <a:pt x="94" y="64"/>
                    <a:pt x="92" y="69"/>
                    <a:pt x="90" y="73"/>
                  </a:cubicBezTo>
                  <a:cubicBezTo>
                    <a:pt x="87" y="78"/>
                    <a:pt x="84" y="82"/>
                    <a:pt x="80" y="85"/>
                  </a:cubicBezTo>
                  <a:cubicBezTo>
                    <a:pt x="79" y="87"/>
                    <a:pt x="76" y="86"/>
                    <a:pt x="75" y="85"/>
                  </a:cubicBezTo>
                  <a:cubicBezTo>
                    <a:pt x="74" y="84"/>
                    <a:pt x="73" y="82"/>
                    <a:pt x="72" y="81"/>
                  </a:cubicBezTo>
                  <a:cubicBezTo>
                    <a:pt x="69" y="75"/>
                    <a:pt x="66" y="69"/>
                    <a:pt x="62" y="63"/>
                  </a:cubicBezTo>
                  <a:moveTo>
                    <a:pt x="35" y="88"/>
                  </a:moveTo>
                  <a:cubicBezTo>
                    <a:pt x="36" y="86"/>
                    <a:pt x="36" y="85"/>
                    <a:pt x="37" y="84"/>
                  </a:cubicBezTo>
                  <a:cubicBezTo>
                    <a:pt x="41" y="78"/>
                    <a:pt x="45" y="72"/>
                    <a:pt x="48" y="66"/>
                  </a:cubicBezTo>
                  <a:cubicBezTo>
                    <a:pt x="49" y="65"/>
                    <a:pt x="51" y="64"/>
                    <a:pt x="52" y="64"/>
                  </a:cubicBezTo>
                  <a:cubicBezTo>
                    <a:pt x="54" y="64"/>
                    <a:pt x="55" y="65"/>
                    <a:pt x="56" y="66"/>
                  </a:cubicBezTo>
                  <a:cubicBezTo>
                    <a:pt x="60" y="72"/>
                    <a:pt x="64" y="78"/>
                    <a:pt x="68" y="84"/>
                  </a:cubicBezTo>
                  <a:cubicBezTo>
                    <a:pt x="68" y="85"/>
                    <a:pt x="69" y="86"/>
                    <a:pt x="69" y="88"/>
                  </a:cubicBezTo>
                  <a:cubicBezTo>
                    <a:pt x="70" y="90"/>
                    <a:pt x="69" y="92"/>
                    <a:pt x="67" y="93"/>
                  </a:cubicBezTo>
                  <a:cubicBezTo>
                    <a:pt x="62" y="95"/>
                    <a:pt x="57" y="96"/>
                    <a:pt x="52" y="96"/>
                  </a:cubicBezTo>
                  <a:cubicBezTo>
                    <a:pt x="47" y="96"/>
                    <a:pt x="42" y="95"/>
                    <a:pt x="37" y="93"/>
                  </a:cubicBezTo>
                  <a:cubicBezTo>
                    <a:pt x="36" y="92"/>
                    <a:pt x="35" y="90"/>
                    <a:pt x="35" y="88"/>
                  </a:cubicBezTo>
                  <a:moveTo>
                    <a:pt x="14" y="56"/>
                  </a:moveTo>
                  <a:cubicBezTo>
                    <a:pt x="15" y="55"/>
                    <a:pt x="16" y="55"/>
                    <a:pt x="17" y="55"/>
                  </a:cubicBezTo>
                  <a:cubicBezTo>
                    <a:pt x="24" y="56"/>
                    <a:pt x="31" y="56"/>
                    <a:pt x="38" y="56"/>
                  </a:cubicBezTo>
                  <a:cubicBezTo>
                    <a:pt x="41" y="56"/>
                    <a:pt x="42" y="57"/>
                    <a:pt x="43" y="58"/>
                  </a:cubicBezTo>
                  <a:cubicBezTo>
                    <a:pt x="44" y="60"/>
                    <a:pt x="44" y="61"/>
                    <a:pt x="43" y="63"/>
                  </a:cubicBezTo>
                  <a:cubicBezTo>
                    <a:pt x="39" y="69"/>
                    <a:pt x="36" y="76"/>
                    <a:pt x="33" y="82"/>
                  </a:cubicBezTo>
                  <a:cubicBezTo>
                    <a:pt x="32" y="83"/>
                    <a:pt x="32" y="84"/>
                    <a:pt x="31" y="85"/>
                  </a:cubicBezTo>
                  <a:cubicBezTo>
                    <a:pt x="29" y="87"/>
                    <a:pt x="27" y="87"/>
                    <a:pt x="25" y="86"/>
                  </a:cubicBezTo>
                  <a:cubicBezTo>
                    <a:pt x="21" y="83"/>
                    <a:pt x="18" y="79"/>
                    <a:pt x="15" y="74"/>
                  </a:cubicBezTo>
                  <a:cubicBezTo>
                    <a:pt x="13" y="70"/>
                    <a:pt x="11" y="65"/>
                    <a:pt x="10" y="60"/>
                  </a:cubicBezTo>
                  <a:cubicBezTo>
                    <a:pt x="10" y="58"/>
                    <a:pt x="11" y="56"/>
                    <a:pt x="14" y="56"/>
                  </a:cubicBezTo>
                  <a:moveTo>
                    <a:pt x="10" y="47"/>
                  </a:moveTo>
                  <a:cubicBezTo>
                    <a:pt x="11" y="41"/>
                    <a:pt x="13" y="36"/>
                    <a:pt x="15" y="32"/>
                  </a:cubicBezTo>
                  <a:cubicBezTo>
                    <a:pt x="17" y="28"/>
                    <a:pt x="21" y="24"/>
                    <a:pt x="25" y="20"/>
                  </a:cubicBezTo>
                  <a:cubicBezTo>
                    <a:pt x="26" y="19"/>
                    <a:pt x="29" y="19"/>
                    <a:pt x="30" y="21"/>
                  </a:cubicBezTo>
                  <a:cubicBezTo>
                    <a:pt x="31" y="22"/>
                    <a:pt x="32" y="23"/>
                    <a:pt x="32" y="24"/>
                  </a:cubicBezTo>
                  <a:cubicBezTo>
                    <a:pt x="36" y="30"/>
                    <a:pt x="39" y="36"/>
                    <a:pt x="42" y="43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2" y="49"/>
                    <a:pt x="41" y="49"/>
                    <a:pt x="38" y="50"/>
                  </a:cubicBezTo>
                  <a:cubicBezTo>
                    <a:pt x="31" y="50"/>
                    <a:pt x="24" y="50"/>
                    <a:pt x="17" y="51"/>
                  </a:cubicBezTo>
                  <a:cubicBezTo>
                    <a:pt x="16" y="51"/>
                    <a:pt x="15" y="51"/>
                    <a:pt x="14" y="51"/>
                  </a:cubicBezTo>
                  <a:cubicBezTo>
                    <a:pt x="11" y="50"/>
                    <a:pt x="10" y="48"/>
                    <a:pt x="10" y="47"/>
                  </a:cubicBezTo>
                </a:path>
              </a:pathLst>
            </a:custGeom>
            <a:solidFill>
              <a:srgbClr val="004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8" name="Freeform 207"/>
            <p:cNvSpPr>
              <a:spLocks/>
            </p:cNvSpPr>
            <p:nvPr userDrawn="1"/>
          </p:nvSpPr>
          <p:spPr bwMode="gray">
            <a:xfrm>
              <a:off x="9226551" y="6092825"/>
              <a:ext cx="149225" cy="87313"/>
            </a:xfrm>
            <a:custGeom>
              <a:avLst/>
              <a:gdLst>
                <a:gd name="T0" fmla="*/ 6 w 76"/>
                <a:gd name="T1" fmla="*/ 0 h 44"/>
                <a:gd name="T2" fmla="*/ 2 w 76"/>
                <a:gd name="T3" fmla="*/ 2 h 44"/>
                <a:gd name="T4" fmla="*/ 4 w 76"/>
                <a:gd name="T5" fmla="*/ 9 h 44"/>
                <a:gd name="T6" fmla="*/ 68 w 76"/>
                <a:gd name="T7" fmla="*/ 43 h 44"/>
                <a:gd name="T8" fmla="*/ 75 w 76"/>
                <a:gd name="T9" fmla="*/ 41 h 44"/>
                <a:gd name="T10" fmla="*/ 73 w 76"/>
                <a:gd name="T11" fmla="*/ 34 h 44"/>
                <a:gd name="T12" fmla="*/ 9 w 76"/>
                <a:gd name="T13" fmla="*/ 0 h 44"/>
                <a:gd name="T14" fmla="*/ 6 w 7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44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5"/>
                    <a:pt x="1" y="8"/>
                    <a:pt x="4" y="9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71" y="44"/>
                    <a:pt x="74" y="43"/>
                    <a:pt x="75" y="41"/>
                  </a:cubicBezTo>
                  <a:cubicBezTo>
                    <a:pt x="76" y="38"/>
                    <a:pt x="75" y="35"/>
                    <a:pt x="73" y="3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9" name="Freeform 208"/>
            <p:cNvSpPr>
              <a:spLocks/>
            </p:cNvSpPr>
            <p:nvPr userDrawn="1"/>
          </p:nvSpPr>
          <p:spPr bwMode="gray">
            <a:xfrm>
              <a:off x="9067801" y="6353175"/>
              <a:ext cx="158750" cy="92075"/>
            </a:xfrm>
            <a:custGeom>
              <a:avLst/>
              <a:gdLst>
                <a:gd name="T0" fmla="*/ 6 w 80"/>
                <a:gd name="T1" fmla="*/ 0 h 47"/>
                <a:gd name="T2" fmla="*/ 1 w 80"/>
                <a:gd name="T3" fmla="*/ 3 h 47"/>
                <a:gd name="T4" fmla="*/ 4 w 80"/>
                <a:gd name="T5" fmla="*/ 10 h 47"/>
                <a:gd name="T6" fmla="*/ 71 w 80"/>
                <a:gd name="T7" fmla="*/ 46 h 47"/>
                <a:gd name="T8" fmla="*/ 79 w 80"/>
                <a:gd name="T9" fmla="*/ 43 h 47"/>
                <a:gd name="T10" fmla="*/ 76 w 80"/>
                <a:gd name="T11" fmla="*/ 36 h 47"/>
                <a:gd name="T12" fmla="*/ 9 w 80"/>
                <a:gd name="T13" fmla="*/ 1 h 47"/>
                <a:gd name="T14" fmla="*/ 6 w 80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47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6"/>
                    <a:pt x="1" y="9"/>
                    <a:pt x="4" y="10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4" y="47"/>
                    <a:pt x="77" y="46"/>
                    <a:pt x="79" y="43"/>
                  </a:cubicBezTo>
                  <a:cubicBezTo>
                    <a:pt x="80" y="41"/>
                    <a:pt x="79" y="37"/>
                    <a:pt x="76" y="3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0" name="Freeform 209"/>
            <p:cNvSpPr>
              <a:spLocks/>
            </p:cNvSpPr>
            <p:nvPr userDrawn="1"/>
          </p:nvSpPr>
          <p:spPr bwMode="gray">
            <a:xfrm>
              <a:off x="8997951" y="5657850"/>
              <a:ext cx="257175" cy="538163"/>
            </a:xfrm>
            <a:custGeom>
              <a:avLst/>
              <a:gdLst>
                <a:gd name="T0" fmla="*/ 115 w 130"/>
                <a:gd name="T1" fmla="*/ 10 h 273"/>
                <a:gd name="T2" fmla="*/ 0 w 130"/>
                <a:gd name="T3" fmla="*/ 0 h 273"/>
                <a:gd name="T4" fmla="*/ 54 w 130"/>
                <a:gd name="T5" fmla="*/ 149 h 273"/>
                <a:gd name="T6" fmla="*/ 36 w 130"/>
                <a:gd name="T7" fmla="*/ 265 h 273"/>
                <a:gd name="T8" fmla="*/ 88 w 130"/>
                <a:gd name="T9" fmla="*/ 273 h 273"/>
                <a:gd name="T10" fmla="*/ 130 w 130"/>
                <a:gd name="T11" fmla="*/ 130 h 273"/>
                <a:gd name="T12" fmla="*/ 115 w 130"/>
                <a:gd name="T13" fmla="*/ 1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73">
                  <a:moveTo>
                    <a:pt x="115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88" y="273"/>
                    <a:pt x="88" y="273"/>
                    <a:pt x="88" y="273"/>
                  </a:cubicBezTo>
                  <a:cubicBezTo>
                    <a:pt x="88" y="273"/>
                    <a:pt x="129" y="134"/>
                    <a:pt x="130" y="130"/>
                  </a:cubicBezTo>
                  <a:cubicBezTo>
                    <a:pt x="130" y="126"/>
                    <a:pt x="115" y="10"/>
                    <a:pt x="115" y="10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1" name="Freeform 210"/>
            <p:cNvSpPr>
              <a:spLocks/>
            </p:cNvSpPr>
            <p:nvPr userDrawn="1"/>
          </p:nvSpPr>
          <p:spPr bwMode="gray">
            <a:xfrm>
              <a:off x="9061451" y="6180138"/>
              <a:ext cx="111125" cy="101600"/>
            </a:xfrm>
            <a:custGeom>
              <a:avLst/>
              <a:gdLst>
                <a:gd name="T0" fmla="*/ 10 w 56"/>
                <a:gd name="T1" fmla="*/ 45 h 52"/>
                <a:gd name="T2" fmla="*/ 36 w 56"/>
                <a:gd name="T3" fmla="*/ 42 h 52"/>
                <a:gd name="T4" fmla="*/ 37 w 56"/>
                <a:gd name="T5" fmla="*/ 41 h 52"/>
                <a:gd name="T6" fmla="*/ 45 w 56"/>
                <a:gd name="T7" fmla="*/ 40 h 52"/>
                <a:gd name="T8" fmla="*/ 47 w 56"/>
                <a:gd name="T9" fmla="*/ 41 h 52"/>
                <a:gd name="T10" fmla="*/ 56 w 56"/>
                <a:gd name="T11" fmla="*/ 8 h 52"/>
                <a:gd name="T12" fmla="*/ 4 w 56"/>
                <a:gd name="T13" fmla="*/ 0 h 52"/>
                <a:gd name="T14" fmla="*/ 0 w 56"/>
                <a:gd name="T15" fmla="*/ 27 h 52"/>
                <a:gd name="T16" fmla="*/ 10 w 56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2">
                  <a:moveTo>
                    <a:pt x="10" y="45"/>
                  </a:moveTo>
                  <a:cubicBezTo>
                    <a:pt x="23" y="52"/>
                    <a:pt x="33" y="46"/>
                    <a:pt x="36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9"/>
                    <a:pt x="42" y="38"/>
                    <a:pt x="45" y="40"/>
                  </a:cubicBezTo>
                  <a:cubicBezTo>
                    <a:pt x="45" y="40"/>
                    <a:pt x="46" y="41"/>
                    <a:pt x="47" y="41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0" y="45"/>
                    <a:pt x="10" y="45"/>
                    <a:pt x="10" y="45"/>
                  </a:cubicBezTo>
                </a:path>
              </a:pathLst>
            </a:custGeom>
            <a:solidFill>
              <a:srgbClr val="E0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2" name="Freeform 211"/>
            <p:cNvSpPr>
              <a:spLocks/>
            </p:cNvSpPr>
            <p:nvPr userDrawn="1"/>
          </p:nvSpPr>
          <p:spPr bwMode="gray">
            <a:xfrm>
              <a:off x="9009063" y="6229350"/>
              <a:ext cx="238125" cy="196850"/>
            </a:xfrm>
            <a:custGeom>
              <a:avLst/>
              <a:gdLst>
                <a:gd name="T0" fmla="*/ 113 w 120"/>
                <a:gd name="T1" fmla="*/ 69 h 100"/>
                <a:gd name="T2" fmla="*/ 73 w 120"/>
                <a:gd name="T3" fmla="*/ 17 h 100"/>
                <a:gd name="T4" fmla="*/ 73 w 120"/>
                <a:gd name="T5" fmla="*/ 16 h 100"/>
                <a:gd name="T6" fmla="*/ 71 w 120"/>
                <a:gd name="T7" fmla="*/ 15 h 100"/>
                <a:gd name="T8" fmla="*/ 63 w 120"/>
                <a:gd name="T9" fmla="*/ 16 h 100"/>
                <a:gd name="T10" fmla="*/ 62 w 120"/>
                <a:gd name="T11" fmla="*/ 17 h 100"/>
                <a:gd name="T12" fmla="*/ 36 w 120"/>
                <a:gd name="T13" fmla="*/ 20 h 100"/>
                <a:gd name="T14" fmla="*/ 24 w 120"/>
                <a:gd name="T15" fmla="*/ 0 h 100"/>
                <a:gd name="T16" fmla="*/ 5 w 120"/>
                <a:gd name="T17" fmla="*/ 37 h 100"/>
                <a:gd name="T18" fmla="*/ 8 w 120"/>
                <a:gd name="T19" fmla="*/ 48 h 100"/>
                <a:gd name="T20" fmla="*/ 101 w 120"/>
                <a:gd name="T21" fmla="*/ 96 h 100"/>
                <a:gd name="T22" fmla="*/ 110 w 120"/>
                <a:gd name="T23" fmla="*/ 94 h 100"/>
                <a:gd name="T24" fmla="*/ 116 w 120"/>
                <a:gd name="T25" fmla="*/ 81 h 100"/>
                <a:gd name="T26" fmla="*/ 113 w 120"/>
                <a:gd name="T27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00">
                  <a:moveTo>
                    <a:pt x="113" y="69"/>
                  </a:moveTo>
                  <a:cubicBezTo>
                    <a:pt x="107" y="60"/>
                    <a:pt x="73" y="17"/>
                    <a:pt x="73" y="17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2" y="16"/>
                    <a:pt x="71" y="15"/>
                    <a:pt x="71" y="15"/>
                  </a:cubicBezTo>
                  <a:cubicBezTo>
                    <a:pt x="68" y="13"/>
                    <a:pt x="64" y="14"/>
                    <a:pt x="63" y="16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59" y="21"/>
                    <a:pt x="49" y="27"/>
                    <a:pt x="36" y="2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0" y="44"/>
                    <a:pt x="8" y="48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96"/>
                    <a:pt x="106" y="100"/>
                    <a:pt x="110" y="9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1"/>
                    <a:pt x="120" y="78"/>
                    <a:pt x="113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3" name="Freeform 212"/>
            <p:cNvSpPr>
              <a:spLocks/>
            </p:cNvSpPr>
            <p:nvPr userDrawn="1"/>
          </p:nvSpPr>
          <p:spPr bwMode="gray">
            <a:xfrm>
              <a:off x="9151938" y="6192838"/>
              <a:ext cx="20637" cy="3175"/>
            </a:xfrm>
            <a:custGeom>
              <a:avLst/>
              <a:gdLst>
                <a:gd name="T0" fmla="*/ 0 w 13"/>
                <a:gd name="T1" fmla="*/ 0 h 2"/>
                <a:gd name="T2" fmla="*/ 0 w 13"/>
                <a:gd name="T3" fmla="*/ 0 h 2"/>
                <a:gd name="T4" fmla="*/ 13 w 13"/>
                <a:gd name="T5" fmla="*/ 2 h 2"/>
                <a:gd name="T6" fmla="*/ 13 w 13"/>
                <a:gd name="T7" fmla="*/ 2 h 2"/>
                <a:gd name="T8" fmla="*/ 13 w 13"/>
                <a:gd name="T9" fmla="*/ 2 h 2"/>
                <a:gd name="T10" fmla="*/ 0 w 1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0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9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4" name="Freeform 213"/>
            <p:cNvSpPr>
              <a:spLocks/>
            </p:cNvSpPr>
            <p:nvPr userDrawn="1"/>
          </p:nvSpPr>
          <p:spPr bwMode="gray">
            <a:xfrm>
              <a:off x="9151938" y="6192838"/>
              <a:ext cx="20637" cy="3175"/>
            </a:xfrm>
            <a:custGeom>
              <a:avLst/>
              <a:gdLst>
                <a:gd name="T0" fmla="*/ 0 w 13"/>
                <a:gd name="T1" fmla="*/ 0 h 2"/>
                <a:gd name="T2" fmla="*/ 0 w 13"/>
                <a:gd name="T3" fmla="*/ 0 h 2"/>
                <a:gd name="T4" fmla="*/ 13 w 13"/>
                <a:gd name="T5" fmla="*/ 2 h 2"/>
                <a:gd name="T6" fmla="*/ 13 w 13"/>
                <a:gd name="T7" fmla="*/ 2 h 2"/>
                <a:gd name="T8" fmla="*/ 13 w 13"/>
                <a:gd name="T9" fmla="*/ 2 h 2"/>
                <a:gd name="T10" fmla="*/ 0 w 1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0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5" name="Rectangle 214"/>
            <p:cNvSpPr>
              <a:spLocks noChangeArrowheads="1"/>
            </p:cNvSpPr>
            <p:nvPr userDrawn="1"/>
          </p:nvSpPr>
          <p:spPr bwMode="gray">
            <a:xfrm>
              <a:off x="9150351" y="6192838"/>
              <a:ext cx="1587" cy="1588"/>
            </a:xfrm>
            <a:prstGeom prst="rect">
              <a:avLst/>
            </a:prstGeom>
            <a:solidFill>
              <a:srgbClr val="33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6" name="Rectangle 215"/>
            <p:cNvSpPr>
              <a:spLocks noChangeArrowheads="1"/>
            </p:cNvSpPr>
            <p:nvPr userDrawn="1"/>
          </p:nvSpPr>
          <p:spPr bwMode="gray">
            <a:xfrm>
              <a:off x="9150351" y="6192838"/>
              <a:ext cx="1587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7" name="Freeform 216"/>
            <p:cNvSpPr>
              <a:spLocks/>
            </p:cNvSpPr>
            <p:nvPr userDrawn="1"/>
          </p:nvSpPr>
          <p:spPr bwMode="gray">
            <a:xfrm>
              <a:off x="9150351" y="5676900"/>
              <a:ext cx="104775" cy="519113"/>
            </a:xfrm>
            <a:custGeom>
              <a:avLst/>
              <a:gdLst>
                <a:gd name="T0" fmla="*/ 38 w 53"/>
                <a:gd name="T1" fmla="*/ 0 h 263"/>
                <a:gd name="T2" fmla="*/ 18 w 53"/>
                <a:gd name="T3" fmla="*/ 0 h 263"/>
                <a:gd name="T4" fmla="*/ 33 w 53"/>
                <a:gd name="T5" fmla="*/ 120 h 263"/>
                <a:gd name="T6" fmla="*/ 0 w 53"/>
                <a:gd name="T7" fmla="*/ 262 h 263"/>
                <a:gd name="T8" fmla="*/ 1 w 53"/>
                <a:gd name="T9" fmla="*/ 262 h 263"/>
                <a:gd name="T10" fmla="*/ 11 w 53"/>
                <a:gd name="T11" fmla="*/ 263 h 263"/>
                <a:gd name="T12" fmla="*/ 11 w 53"/>
                <a:gd name="T13" fmla="*/ 263 h 263"/>
                <a:gd name="T14" fmla="*/ 53 w 53"/>
                <a:gd name="T15" fmla="*/ 120 h 263"/>
                <a:gd name="T16" fmla="*/ 53 w 53"/>
                <a:gd name="T17" fmla="*/ 120 h 263"/>
                <a:gd name="T18" fmla="*/ 51 w 53"/>
                <a:gd name="T19" fmla="*/ 100 h 263"/>
                <a:gd name="T20" fmla="*/ 44 w 53"/>
                <a:gd name="T21" fmla="*/ 48 h 263"/>
                <a:gd name="T22" fmla="*/ 41 w 53"/>
                <a:gd name="T23" fmla="*/ 28 h 263"/>
                <a:gd name="T24" fmla="*/ 38 w 53"/>
                <a:gd name="T25" fmla="*/ 0 h 263"/>
                <a:gd name="T26" fmla="*/ 38 w 53"/>
                <a:gd name="T2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63">
                  <a:moveTo>
                    <a:pt x="3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34" y="116"/>
                    <a:pt x="33" y="120"/>
                  </a:cubicBezTo>
                  <a:cubicBezTo>
                    <a:pt x="33" y="124"/>
                    <a:pt x="4" y="245"/>
                    <a:pt x="0" y="262"/>
                  </a:cubicBezTo>
                  <a:cubicBezTo>
                    <a:pt x="1" y="262"/>
                    <a:pt x="1" y="262"/>
                    <a:pt x="1" y="262"/>
                  </a:cubicBezTo>
                  <a:cubicBezTo>
                    <a:pt x="11" y="263"/>
                    <a:pt x="11" y="263"/>
                    <a:pt x="11" y="263"/>
                  </a:cubicBezTo>
                  <a:cubicBezTo>
                    <a:pt x="11" y="263"/>
                    <a:pt x="11" y="263"/>
                    <a:pt x="11" y="263"/>
                  </a:cubicBezTo>
                  <a:cubicBezTo>
                    <a:pt x="11" y="263"/>
                    <a:pt x="52" y="124"/>
                    <a:pt x="53" y="120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53" y="118"/>
                    <a:pt x="52" y="111"/>
                    <a:pt x="51" y="100"/>
                  </a:cubicBezTo>
                  <a:cubicBezTo>
                    <a:pt x="49" y="86"/>
                    <a:pt x="46" y="66"/>
                    <a:pt x="44" y="48"/>
                  </a:cubicBezTo>
                  <a:cubicBezTo>
                    <a:pt x="43" y="41"/>
                    <a:pt x="42" y="34"/>
                    <a:pt x="41" y="28"/>
                  </a:cubicBezTo>
                  <a:cubicBezTo>
                    <a:pt x="39" y="12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334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8" name="Freeform 217"/>
            <p:cNvSpPr>
              <a:spLocks/>
            </p:cNvSpPr>
            <p:nvPr userDrawn="1"/>
          </p:nvSpPr>
          <p:spPr bwMode="gray">
            <a:xfrm>
              <a:off x="9131301" y="6192838"/>
              <a:ext cx="41275" cy="71438"/>
            </a:xfrm>
            <a:custGeom>
              <a:avLst/>
              <a:gdLst>
                <a:gd name="T0" fmla="*/ 10 w 21"/>
                <a:gd name="T1" fmla="*/ 0 h 36"/>
                <a:gd name="T2" fmla="*/ 10 w 21"/>
                <a:gd name="T3" fmla="*/ 1 h 36"/>
                <a:gd name="T4" fmla="*/ 10 w 21"/>
                <a:gd name="T5" fmla="*/ 1 h 36"/>
                <a:gd name="T6" fmla="*/ 0 w 21"/>
                <a:gd name="T7" fmla="*/ 34 h 36"/>
                <a:gd name="T8" fmla="*/ 0 w 21"/>
                <a:gd name="T9" fmla="*/ 36 h 36"/>
                <a:gd name="T10" fmla="*/ 1 w 21"/>
                <a:gd name="T11" fmla="*/ 35 h 36"/>
                <a:gd name="T12" fmla="*/ 1 w 21"/>
                <a:gd name="T13" fmla="*/ 35 h 36"/>
                <a:gd name="T14" fmla="*/ 1 w 21"/>
                <a:gd name="T15" fmla="*/ 35 h 36"/>
                <a:gd name="T16" fmla="*/ 2 w 21"/>
                <a:gd name="T17" fmla="*/ 34 h 36"/>
                <a:gd name="T18" fmla="*/ 2 w 21"/>
                <a:gd name="T19" fmla="*/ 34 h 36"/>
                <a:gd name="T20" fmla="*/ 6 w 21"/>
                <a:gd name="T21" fmla="*/ 32 h 36"/>
                <a:gd name="T22" fmla="*/ 7 w 21"/>
                <a:gd name="T23" fmla="*/ 32 h 36"/>
                <a:gd name="T24" fmla="*/ 7 w 21"/>
                <a:gd name="T25" fmla="*/ 32 h 36"/>
                <a:gd name="T26" fmla="*/ 7 w 21"/>
                <a:gd name="T27" fmla="*/ 32 h 36"/>
                <a:gd name="T28" fmla="*/ 7 w 21"/>
                <a:gd name="T29" fmla="*/ 32 h 36"/>
                <a:gd name="T30" fmla="*/ 9 w 21"/>
                <a:gd name="T31" fmla="*/ 32 h 36"/>
                <a:gd name="T32" fmla="*/ 9 w 21"/>
                <a:gd name="T33" fmla="*/ 32 h 36"/>
                <a:gd name="T34" fmla="*/ 10 w 21"/>
                <a:gd name="T35" fmla="*/ 33 h 36"/>
                <a:gd name="T36" fmla="*/ 10 w 21"/>
                <a:gd name="T37" fmla="*/ 33 h 36"/>
                <a:gd name="T38" fmla="*/ 12 w 21"/>
                <a:gd name="T39" fmla="*/ 34 h 36"/>
                <a:gd name="T40" fmla="*/ 21 w 21"/>
                <a:gd name="T41" fmla="*/ 1 h 36"/>
                <a:gd name="T42" fmla="*/ 11 w 21"/>
                <a:gd name="T43" fmla="*/ 0 h 36"/>
                <a:gd name="T44" fmla="*/ 10 w 21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36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3"/>
                    <a:pt x="5" y="32"/>
                    <a:pt x="6" y="32"/>
                  </a:cubicBezTo>
                  <a:cubicBezTo>
                    <a:pt x="6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2"/>
                    <a:pt x="8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34"/>
                    <a:pt x="12" y="3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E6C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9" name="Freeform 218"/>
            <p:cNvSpPr>
              <a:spLocks noEditPoints="1"/>
            </p:cNvSpPr>
            <p:nvPr userDrawn="1"/>
          </p:nvSpPr>
          <p:spPr bwMode="gray">
            <a:xfrm>
              <a:off x="9131301" y="6256338"/>
              <a:ext cx="23812" cy="7938"/>
            </a:xfrm>
            <a:custGeom>
              <a:avLst/>
              <a:gdLst>
                <a:gd name="T0" fmla="*/ 1 w 12"/>
                <a:gd name="T1" fmla="*/ 3 h 4"/>
                <a:gd name="T2" fmla="*/ 1 w 12"/>
                <a:gd name="T3" fmla="*/ 3 h 4"/>
                <a:gd name="T4" fmla="*/ 0 w 12"/>
                <a:gd name="T5" fmla="*/ 4 h 4"/>
                <a:gd name="T6" fmla="*/ 0 w 12"/>
                <a:gd name="T7" fmla="*/ 4 h 4"/>
                <a:gd name="T8" fmla="*/ 1 w 12"/>
                <a:gd name="T9" fmla="*/ 3 h 4"/>
                <a:gd name="T10" fmla="*/ 10 w 12"/>
                <a:gd name="T11" fmla="*/ 1 h 4"/>
                <a:gd name="T12" fmla="*/ 12 w 12"/>
                <a:gd name="T13" fmla="*/ 2 h 4"/>
                <a:gd name="T14" fmla="*/ 12 w 12"/>
                <a:gd name="T15" fmla="*/ 2 h 4"/>
                <a:gd name="T16" fmla="*/ 10 w 12"/>
                <a:gd name="T17" fmla="*/ 1 h 4"/>
                <a:gd name="T18" fmla="*/ 9 w 12"/>
                <a:gd name="T19" fmla="*/ 0 h 4"/>
                <a:gd name="T20" fmla="*/ 9 w 12"/>
                <a:gd name="T21" fmla="*/ 0 h 4"/>
                <a:gd name="T22" fmla="*/ 9 w 12"/>
                <a:gd name="T23" fmla="*/ 0 h 4"/>
                <a:gd name="T24" fmla="*/ 6 w 12"/>
                <a:gd name="T25" fmla="*/ 0 h 4"/>
                <a:gd name="T26" fmla="*/ 2 w 12"/>
                <a:gd name="T27" fmla="*/ 2 h 4"/>
                <a:gd name="T28" fmla="*/ 6 w 12"/>
                <a:gd name="T29" fmla="*/ 0 h 4"/>
                <a:gd name="T30" fmla="*/ 7 w 12"/>
                <a:gd name="T31" fmla="*/ 0 h 4"/>
                <a:gd name="T32" fmla="*/ 7 w 12"/>
                <a:gd name="T33" fmla="*/ 0 h 4"/>
                <a:gd name="T34" fmla="*/ 7 w 12"/>
                <a:gd name="T35" fmla="*/ 0 h 4"/>
                <a:gd name="T36" fmla="*/ 7 w 12"/>
                <a:gd name="T3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4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3"/>
                  </a:cubicBezTo>
                  <a:moveTo>
                    <a:pt x="10" y="1"/>
                  </a:moveTo>
                  <a:cubicBezTo>
                    <a:pt x="10" y="1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1"/>
                    <a:pt x="10" y="1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6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3" y="1"/>
                    <a:pt x="5" y="0"/>
                    <a:pt x="6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0" name="Freeform 219"/>
            <p:cNvSpPr>
              <a:spLocks/>
            </p:cNvSpPr>
            <p:nvPr userDrawn="1"/>
          </p:nvSpPr>
          <p:spPr bwMode="gray">
            <a:xfrm>
              <a:off x="8772526" y="4700588"/>
              <a:ext cx="458787" cy="985838"/>
            </a:xfrm>
            <a:custGeom>
              <a:avLst/>
              <a:gdLst>
                <a:gd name="T0" fmla="*/ 104 w 232"/>
                <a:gd name="T1" fmla="*/ 250 h 500"/>
                <a:gd name="T2" fmla="*/ 232 w 232"/>
                <a:gd name="T3" fmla="*/ 3 h 500"/>
                <a:gd name="T4" fmla="*/ 232 w 232"/>
                <a:gd name="T5" fmla="*/ 0 h 500"/>
                <a:gd name="T6" fmla="*/ 147 w 232"/>
                <a:gd name="T7" fmla="*/ 0 h 500"/>
                <a:gd name="T8" fmla="*/ 0 w 232"/>
                <a:gd name="T9" fmla="*/ 250 h 500"/>
                <a:gd name="T10" fmla="*/ 147 w 232"/>
                <a:gd name="T11" fmla="*/ 500 h 500"/>
                <a:gd name="T12" fmla="*/ 232 w 232"/>
                <a:gd name="T13" fmla="*/ 500 h 500"/>
                <a:gd name="T14" fmla="*/ 232 w 232"/>
                <a:gd name="T15" fmla="*/ 498 h 500"/>
                <a:gd name="T16" fmla="*/ 104 w 232"/>
                <a:gd name="T17" fmla="*/ 2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500">
                  <a:moveTo>
                    <a:pt x="104" y="250"/>
                  </a:moveTo>
                  <a:cubicBezTo>
                    <a:pt x="104" y="124"/>
                    <a:pt x="166" y="19"/>
                    <a:pt x="232" y="3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73" y="0"/>
                    <a:pt x="0" y="112"/>
                    <a:pt x="0" y="250"/>
                  </a:cubicBezTo>
                  <a:cubicBezTo>
                    <a:pt x="0" y="388"/>
                    <a:pt x="73" y="500"/>
                    <a:pt x="147" y="500"/>
                  </a:cubicBezTo>
                  <a:cubicBezTo>
                    <a:pt x="232" y="500"/>
                    <a:pt x="232" y="500"/>
                    <a:pt x="232" y="500"/>
                  </a:cubicBezTo>
                  <a:cubicBezTo>
                    <a:pt x="232" y="498"/>
                    <a:pt x="232" y="498"/>
                    <a:pt x="232" y="498"/>
                  </a:cubicBezTo>
                  <a:cubicBezTo>
                    <a:pt x="166" y="481"/>
                    <a:pt x="104" y="377"/>
                    <a:pt x="104" y="250"/>
                  </a:cubicBez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1" name="Freeform 220"/>
            <p:cNvSpPr>
              <a:spLocks/>
            </p:cNvSpPr>
            <p:nvPr userDrawn="1"/>
          </p:nvSpPr>
          <p:spPr bwMode="gray">
            <a:xfrm>
              <a:off x="9028113" y="4700588"/>
              <a:ext cx="401637" cy="985838"/>
            </a:xfrm>
            <a:custGeom>
              <a:avLst/>
              <a:gdLst>
                <a:gd name="T0" fmla="*/ 99 w 203"/>
                <a:gd name="T1" fmla="*/ 250 h 500"/>
                <a:gd name="T2" fmla="*/ 13 w 203"/>
                <a:gd name="T3" fmla="*/ 474 h 500"/>
                <a:gd name="T4" fmla="*/ 56 w 203"/>
                <a:gd name="T5" fmla="*/ 500 h 500"/>
                <a:gd name="T6" fmla="*/ 203 w 203"/>
                <a:gd name="T7" fmla="*/ 250 h 500"/>
                <a:gd name="T8" fmla="*/ 56 w 203"/>
                <a:gd name="T9" fmla="*/ 0 h 500"/>
                <a:gd name="T10" fmla="*/ 17 w 203"/>
                <a:gd name="T11" fmla="*/ 31 h 500"/>
                <a:gd name="T12" fmla="*/ 99 w 203"/>
                <a:gd name="T13" fmla="*/ 2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500">
                  <a:moveTo>
                    <a:pt x="99" y="250"/>
                  </a:moveTo>
                  <a:cubicBezTo>
                    <a:pt x="99" y="348"/>
                    <a:pt x="57" y="433"/>
                    <a:pt x="13" y="474"/>
                  </a:cubicBezTo>
                  <a:cubicBezTo>
                    <a:pt x="0" y="486"/>
                    <a:pt x="56" y="500"/>
                    <a:pt x="56" y="500"/>
                  </a:cubicBezTo>
                  <a:cubicBezTo>
                    <a:pt x="130" y="500"/>
                    <a:pt x="203" y="388"/>
                    <a:pt x="203" y="250"/>
                  </a:cubicBezTo>
                  <a:cubicBezTo>
                    <a:pt x="203" y="112"/>
                    <a:pt x="130" y="0"/>
                    <a:pt x="56" y="0"/>
                  </a:cubicBezTo>
                  <a:cubicBezTo>
                    <a:pt x="56" y="0"/>
                    <a:pt x="3" y="17"/>
                    <a:pt x="17" y="31"/>
                  </a:cubicBezTo>
                  <a:cubicBezTo>
                    <a:pt x="59" y="73"/>
                    <a:pt x="99" y="156"/>
                    <a:pt x="99" y="250"/>
                  </a:cubicBez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2" name="Freeform 221"/>
            <p:cNvSpPr>
              <a:spLocks noEditPoints="1"/>
            </p:cNvSpPr>
            <p:nvPr userDrawn="1"/>
          </p:nvSpPr>
          <p:spPr bwMode="gray">
            <a:xfrm>
              <a:off x="8940801" y="4700588"/>
              <a:ext cx="581025" cy="985838"/>
            </a:xfrm>
            <a:custGeom>
              <a:avLst/>
              <a:gdLst>
                <a:gd name="T0" fmla="*/ 147 w 293"/>
                <a:gd name="T1" fmla="*/ 0 h 500"/>
                <a:gd name="T2" fmla="*/ 0 w 293"/>
                <a:gd name="T3" fmla="*/ 250 h 500"/>
                <a:gd name="T4" fmla="*/ 147 w 293"/>
                <a:gd name="T5" fmla="*/ 500 h 500"/>
                <a:gd name="T6" fmla="*/ 293 w 293"/>
                <a:gd name="T7" fmla="*/ 250 h 500"/>
                <a:gd name="T8" fmla="*/ 147 w 293"/>
                <a:gd name="T9" fmla="*/ 0 h 500"/>
                <a:gd name="T10" fmla="*/ 147 w 293"/>
                <a:gd name="T11" fmla="*/ 419 h 500"/>
                <a:gd name="T12" fmla="*/ 65 w 293"/>
                <a:gd name="T13" fmla="*/ 250 h 500"/>
                <a:gd name="T14" fmla="*/ 147 w 293"/>
                <a:gd name="T15" fmla="*/ 82 h 500"/>
                <a:gd name="T16" fmla="*/ 228 w 293"/>
                <a:gd name="T17" fmla="*/ 250 h 500"/>
                <a:gd name="T18" fmla="*/ 147 w 293"/>
                <a:gd name="T19" fmla="*/ 419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" h="500">
                  <a:moveTo>
                    <a:pt x="147" y="0"/>
                  </a:moveTo>
                  <a:cubicBezTo>
                    <a:pt x="73" y="0"/>
                    <a:pt x="0" y="112"/>
                    <a:pt x="0" y="250"/>
                  </a:cubicBezTo>
                  <a:cubicBezTo>
                    <a:pt x="0" y="388"/>
                    <a:pt x="73" y="500"/>
                    <a:pt x="147" y="500"/>
                  </a:cubicBezTo>
                  <a:cubicBezTo>
                    <a:pt x="221" y="500"/>
                    <a:pt x="293" y="388"/>
                    <a:pt x="293" y="250"/>
                  </a:cubicBezTo>
                  <a:cubicBezTo>
                    <a:pt x="293" y="112"/>
                    <a:pt x="221" y="0"/>
                    <a:pt x="147" y="0"/>
                  </a:cubicBezTo>
                  <a:close/>
                  <a:moveTo>
                    <a:pt x="147" y="419"/>
                  </a:moveTo>
                  <a:cubicBezTo>
                    <a:pt x="108" y="419"/>
                    <a:pt x="65" y="343"/>
                    <a:pt x="65" y="250"/>
                  </a:cubicBezTo>
                  <a:cubicBezTo>
                    <a:pt x="65" y="157"/>
                    <a:pt x="108" y="82"/>
                    <a:pt x="147" y="82"/>
                  </a:cubicBezTo>
                  <a:cubicBezTo>
                    <a:pt x="185" y="82"/>
                    <a:pt x="228" y="157"/>
                    <a:pt x="228" y="250"/>
                  </a:cubicBezTo>
                  <a:cubicBezTo>
                    <a:pt x="228" y="343"/>
                    <a:pt x="185" y="419"/>
                    <a:pt x="147" y="419"/>
                  </a:cubicBez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3" name="Freeform 222"/>
            <p:cNvSpPr>
              <a:spLocks/>
            </p:cNvSpPr>
            <p:nvPr userDrawn="1"/>
          </p:nvSpPr>
          <p:spPr bwMode="gray">
            <a:xfrm>
              <a:off x="8601076" y="5513388"/>
              <a:ext cx="69850" cy="100013"/>
            </a:xfrm>
            <a:custGeom>
              <a:avLst/>
              <a:gdLst>
                <a:gd name="T0" fmla="*/ 0 w 44"/>
                <a:gd name="T1" fmla="*/ 56 h 63"/>
                <a:gd name="T2" fmla="*/ 19 w 44"/>
                <a:gd name="T3" fmla="*/ 63 h 63"/>
                <a:gd name="T4" fmla="*/ 44 w 44"/>
                <a:gd name="T5" fmla="*/ 10 h 63"/>
                <a:gd name="T6" fmla="*/ 24 w 44"/>
                <a:gd name="T7" fmla="*/ 0 h 63"/>
                <a:gd name="T8" fmla="*/ 0 w 44"/>
                <a:gd name="T9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3">
                  <a:moveTo>
                    <a:pt x="0" y="56"/>
                  </a:moveTo>
                  <a:lnTo>
                    <a:pt x="19" y="63"/>
                  </a:lnTo>
                  <a:lnTo>
                    <a:pt x="44" y="10"/>
                  </a:lnTo>
                  <a:lnTo>
                    <a:pt x="24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4" name="Freeform 223"/>
            <p:cNvSpPr>
              <a:spLocks/>
            </p:cNvSpPr>
            <p:nvPr userDrawn="1"/>
          </p:nvSpPr>
          <p:spPr bwMode="gray">
            <a:xfrm>
              <a:off x="8601076" y="5513388"/>
              <a:ext cx="69850" cy="100013"/>
            </a:xfrm>
            <a:custGeom>
              <a:avLst/>
              <a:gdLst>
                <a:gd name="T0" fmla="*/ 0 w 44"/>
                <a:gd name="T1" fmla="*/ 56 h 63"/>
                <a:gd name="T2" fmla="*/ 19 w 44"/>
                <a:gd name="T3" fmla="*/ 63 h 63"/>
                <a:gd name="T4" fmla="*/ 44 w 44"/>
                <a:gd name="T5" fmla="*/ 10 h 63"/>
                <a:gd name="T6" fmla="*/ 24 w 44"/>
                <a:gd name="T7" fmla="*/ 0 h 63"/>
                <a:gd name="T8" fmla="*/ 0 w 44"/>
                <a:gd name="T9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3">
                  <a:moveTo>
                    <a:pt x="0" y="56"/>
                  </a:moveTo>
                  <a:lnTo>
                    <a:pt x="19" y="63"/>
                  </a:lnTo>
                  <a:lnTo>
                    <a:pt x="44" y="10"/>
                  </a:lnTo>
                  <a:lnTo>
                    <a:pt x="24" y="0"/>
                  </a:lnTo>
                  <a:lnTo>
                    <a:pt x="0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5" name="Freeform 224"/>
            <p:cNvSpPr>
              <a:spLocks/>
            </p:cNvSpPr>
            <p:nvPr userDrawn="1"/>
          </p:nvSpPr>
          <p:spPr bwMode="gray">
            <a:xfrm>
              <a:off x="8162926" y="5033963"/>
              <a:ext cx="498475" cy="579438"/>
            </a:xfrm>
            <a:custGeom>
              <a:avLst/>
              <a:gdLst>
                <a:gd name="T0" fmla="*/ 281 w 314"/>
                <a:gd name="T1" fmla="*/ 365 h 365"/>
                <a:gd name="T2" fmla="*/ 314 w 314"/>
                <a:gd name="T3" fmla="*/ 300 h 365"/>
                <a:gd name="T4" fmla="*/ 186 w 314"/>
                <a:gd name="T5" fmla="*/ 230 h 365"/>
                <a:gd name="T6" fmla="*/ 32 w 314"/>
                <a:gd name="T7" fmla="*/ 0 h 365"/>
                <a:gd name="T8" fmla="*/ 0 w 314"/>
                <a:gd name="T9" fmla="*/ 139 h 365"/>
                <a:gd name="T10" fmla="*/ 134 w 314"/>
                <a:gd name="T11" fmla="*/ 292 h 365"/>
                <a:gd name="T12" fmla="*/ 281 w 314"/>
                <a:gd name="T13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65">
                  <a:moveTo>
                    <a:pt x="281" y="365"/>
                  </a:moveTo>
                  <a:lnTo>
                    <a:pt x="314" y="300"/>
                  </a:lnTo>
                  <a:lnTo>
                    <a:pt x="186" y="230"/>
                  </a:lnTo>
                  <a:lnTo>
                    <a:pt x="32" y="0"/>
                  </a:lnTo>
                  <a:lnTo>
                    <a:pt x="0" y="139"/>
                  </a:lnTo>
                  <a:lnTo>
                    <a:pt x="134" y="292"/>
                  </a:lnTo>
                  <a:lnTo>
                    <a:pt x="281" y="365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6" name="Freeform 225"/>
            <p:cNvSpPr>
              <a:spLocks/>
            </p:cNvSpPr>
            <p:nvPr userDrawn="1"/>
          </p:nvSpPr>
          <p:spPr bwMode="gray">
            <a:xfrm>
              <a:off x="8162926" y="5033963"/>
              <a:ext cx="498475" cy="579438"/>
            </a:xfrm>
            <a:custGeom>
              <a:avLst/>
              <a:gdLst>
                <a:gd name="T0" fmla="*/ 281 w 314"/>
                <a:gd name="T1" fmla="*/ 365 h 365"/>
                <a:gd name="T2" fmla="*/ 314 w 314"/>
                <a:gd name="T3" fmla="*/ 300 h 365"/>
                <a:gd name="T4" fmla="*/ 186 w 314"/>
                <a:gd name="T5" fmla="*/ 230 h 365"/>
                <a:gd name="T6" fmla="*/ 32 w 314"/>
                <a:gd name="T7" fmla="*/ 0 h 365"/>
                <a:gd name="T8" fmla="*/ 0 w 314"/>
                <a:gd name="T9" fmla="*/ 139 h 365"/>
                <a:gd name="T10" fmla="*/ 134 w 314"/>
                <a:gd name="T11" fmla="*/ 292 h 365"/>
                <a:gd name="T12" fmla="*/ 281 w 314"/>
                <a:gd name="T13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65">
                  <a:moveTo>
                    <a:pt x="281" y="365"/>
                  </a:moveTo>
                  <a:lnTo>
                    <a:pt x="314" y="300"/>
                  </a:lnTo>
                  <a:lnTo>
                    <a:pt x="186" y="230"/>
                  </a:lnTo>
                  <a:lnTo>
                    <a:pt x="32" y="0"/>
                  </a:lnTo>
                  <a:lnTo>
                    <a:pt x="0" y="139"/>
                  </a:lnTo>
                  <a:lnTo>
                    <a:pt x="134" y="292"/>
                  </a:lnTo>
                  <a:lnTo>
                    <a:pt x="281" y="3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7" name="Freeform 226"/>
            <p:cNvSpPr>
              <a:spLocks/>
            </p:cNvSpPr>
            <p:nvPr userDrawn="1"/>
          </p:nvSpPr>
          <p:spPr bwMode="gray">
            <a:xfrm>
              <a:off x="8609013" y="5605463"/>
              <a:ext cx="4762" cy="7938"/>
            </a:xfrm>
            <a:custGeom>
              <a:avLst/>
              <a:gdLst>
                <a:gd name="T0" fmla="*/ 3 w 3"/>
                <a:gd name="T1" fmla="*/ 0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0 h 5"/>
                <a:gd name="T8" fmla="*/ 3 w 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E73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8" name="Freeform 227"/>
            <p:cNvSpPr>
              <a:spLocks/>
            </p:cNvSpPr>
            <p:nvPr userDrawn="1"/>
          </p:nvSpPr>
          <p:spPr bwMode="gray">
            <a:xfrm>
              <a:off x="8609013" y="5605463"/>
              <a:ext cx="4762" cy="7938"/>
            </a:xfrm>
            <a:custGeom>
              <a:avLst/>
              <a:gdLst>
                <a:gd name="T0" fmla="*/ 3 w 3"/>
                <a:gd name="T1" fmla="*/ 0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0 h 5"/>
                <a:gd name="T8" fmla="*/ 3 w 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9" name="Freeform 228"/>
            <p:cNvSpPr>
              <a:spLocks/>
            </p:cNvSpPr>
            <p:nvPr userDrawn="1"/>
          </p:nvSpPr>
          <p:spPr bwMode="gray">
            <a:xfrm>
              <a:off x="8613776" y="5588000"/>
              <a:ext cx="7937" cy="17463"/>
            </a:xfrm>
            <a:custGeom>
              <a:avLst/>
              <a:gdLst>
                <a:gd name="T0" fmla="*/ 4 w 4"/>
                <a:gd name="T1" fmla="*/ 0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4 w 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5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0" name="Freeform 229"/>
            <p:cNvSpPr>
              <a:spLocks/>
            </p:cNvSpPr>
            <p:nvPr userDrawn="1"/>
          </p:nvSpPr>
          <p:spPr bwMode="gray">
            <a:xfrm>
              <a:off x="8185151" y="5200650"/>
              <a:ext cx="436562" cy="412750"/>
            </a:xfrm>
            <a:custGeom>
              <a:avLst/>
              <a:gdLst>
                <a:gd name="T0" fmla="*/ 6 w 220"/>
                <a:gd name="T1" fmla="*/ 0 h 210"/>
                <a:gd name="T2" fmla="*/ 0 w 220"/>
                <a:gd name="T3" fmla="*/ 41 h 210"/>
                <a:gd name="T4" fmla="*/ 96 w 220"/>
                <a:gd name="T5" fmla="*/ 151 h 210"/>
                <a:gd name="T6" fmla="*/ 214 w 220"/>
                <a:gd name="T7" fmla="*/ 210 h 210"/>
                <a:gd name="T8" fmla="*/ 216 w 220"/>
                <a:gd name="T9" fmla="*/ 206 h 210"/>
                <a:gd name="T10" fmla="*/ 220 w 220"/>
                <a:gd name="T11" fmla="*/ 197 h 210"/>
                <a:gd name="T12" fmla="*/ 102 w 220"/>
                <a:gd name="T13" fmla="*/ 126 h 210"/>
                <a:gd name="T14" fmla="*/ 6 w 220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210">
                  <a:moveTo>
                    <a:pt x="6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214" y="210"/>
                    <a:pt x="214" y="210"/>
                    <a:pt x="214" y="210"/>
                  </a:cubicBezTo>
                  <a:cubicBezTo>
                    <a:pt x="216" y="206"/>
                    <a:pt x="216" y="206"/>
                    <a:pt x="216" y="206"/>
                  </a:cubicBezTo>
                  <a:cubicBezTo>
                    <a:pt x="220" y="197"/>
                    <a:pt x="220" y="197"/>
                    <a:pt x="220" y="197"/>
                  </a:cubicBezTo>
                  <a:cubicBezTo>
                    <a:pt x="219" y="197"/>
                    <a:pt x="102" y="126"/>
                    <a:pt x="102" y="12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5A9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1" name="Freeform 230"/>
            <p:cNvSpPr>
              <a:spLocks noEditPoints="1"/>
            </p:cNvSpPr>
            <p:nvPr userDrawn="1"/>
          </p:nvSpPr>
          <p:spPr bwMode="gray">
            <a:xfrm>
              <a:off x="10015538" y="6115050"/>
              <a:ext cx="207962" cy="207963"/>
            </a:xfrm>
            <a:custGeom>
              <a:avLst/>
              <a:gdLst>
                <a:gd name="T0" fmla="*/ 3 w 105"/>
                <a:gd name="T1" fmla="*/ 64 h 106"/>
                <a:gd name="T2" fmla="*/ 5 w 105"/>
                <a:gd name="T3" fmla="*/ 76 h 106"/>
                <a:gd name="T4" fmla="*/ 13 w 105"/>
                <a:gd name="T5" fmla="*/ 84 h 106"/>
                <a:gd name="T6" fmla="*/ 20 w 105"/>
                <a:gd name="T7" fmla="*/ 94 h 106"/>
                <a:gd name="T8" fmla="*/ 26 w 105"/>
                <a:gd name="T9" fmla="*/ 98 h 106"/>
                <a:gd name="T10" fmla="*/ 33 w 105"/>
                <a:gd name="T11" fmla="*/ 102 h 106"/>
                <a:gd name="T12" fmla="*/ 41 w 105"/>
                <a:gd name="T13" fmla="*/ 104 h 106"/>
                <a:gd name="T14" fmla="*/ 49 w 105"/>
                <a:gd name="T15" fmla="*/ 105 h 106"/>
                <a:gd name="T16" fmla="*/ 60 w 105"/>
                <a:gd name="T17" fmla="*/ 103 h 106"/>
                <a:gd name="T18" fmla="*/ 68 w 105"/>
                <a:gd name="T19" fmla="*/ 101 h 106"/>
                <a:gd name="T20" fmla="*/ 75 w 105"/>
                <a:gd name="T21" fmla="*/ 98 h 106"/>
                <a:gd name="T22" fmla="*/ 81 w 105"/>
                <a:gd name="T23" fmla="*/ 95 h 106"/>
                <a:gd name="T24" fmla="*/ 87 w 105"/>
                <a:gd name="T25" fmla="*/ 90 h 106"/>
                <a:gd name="T26" fmla="*/ 96 w 105"/>
                <a:gd name="T27" fmla="*/ 83 h 106"/>
                <a:gd name="T28" fmla="*/ 100 w 105"/>
                <a:gd name="T29" fmla="*/ 71 h 106"/>
                <a:gd name="T30" fmla="*/ 105 w 105"/>
                <a:gd name="T31" fmla="*/ 61 h 106"/>
                <a:gd name="T32" fmla="*/ 103 w 105"/>
                <a:gd name="T33" fmla="*/ 49 h 106"/>
                <a:gd name="T34" fmla="*/ 103 w 105"/>
                <a:gd name="T35" fmla="*/ 37 h 106"/>
                <a:gd name="T36" fmla="*/ 97 w 105"/>
                <a:gd name="T37" fmla="*/ 27 h 106"/>
                <a:gd name="T38" fmla="*/ 91 w 105"/>
                <a:gd name="T39" fmla="*/ 17 h 106"/>
                <a:gd name="T40" fmla="*/ 83 w 105"/>
                <a:gd name="T41" fmla="*/ 11 h 106"/>
                <a:gd name="T42" fmla="*/ 77 w 105"/>
                <a:gd name="T43" fmla="*/ 7 h 106"/>
                <a:gd name="T44" fmla="*/ 70 w 105"/>
                <a:gd name="T45" fmla="*/ 4 h 106"/>
                <a:gd name="T46" fmla="*/ 62 w 105"/>
                <a:gd name="T47" fmla="*/ 2 h 106"/>
                <a:gd name="T48" fmla="*/ 53 w 105"/>
                <a:gd name="T49" fmla="*/ 2 h 106"/>
                <a:gd name="T50" fmla="*/ 43 w 105"/>
                <a:gd name="T51" fmla="*/ 2 h 106"/>
                <a:gd name="T52" fmla="*/ 36 w 105"/>
                <a:gd name="T53" fmla="*/ 4 h 106"/>
                <a:gd name="T54" fmla="*/ 29 w 105"/>
                <a:gd name="T55" fmla="*/ 7 h 106"/>
                <a:gd name="T56" fmla="*/ 22 w 105"/>
                <a:gd name="T57" fmla="*/ 11 h 106"/>
                <a:gd name="T58" fmla="*/ 14 w 105"/>
                <a:gd name="T59" fmla="*/ 17 h 106"/>
                <a:gd name="T60" fmla="*/ 9 w 105"/>
                <a:gd name="T61" fmla="*/ 27 h 106"/>
                <a:gd name="T62" fmla="*/ 2 w 105"/>
                <a:gd name="T63" fmla="*/ 37 h 106"/>
                <a:gd name="T64" fmla="*/ 2 w 105"/>
                <a:gd name="T65" fmla="*/ 49 h 106"/>
                <a:gd name="T66" fmla="*/ 70 w 105"/>
                <a:gd name="T67" fmla="*/ 18 h 106"/>
                <a:gd name="T68" fmla="*/ 53 w 105"/>
                <a:gd name="T69" fmla="*/ 42 h 106"/>
                <a:gd name="T70" fmla="*/ 36 w 105"/>
                <a:gd name="T71" fmla="*/ 18 h 106"/>
                <a:gd name="T72" fmla="*/ 68 w 105"/>
                <a:gd name="T73" fmla="*/ 13 h 106"/>
                <a:gd name="T74" fmla="*/ 88 w 105"/>
                <a:gd name="T75" fmla="*/ 50 h 106"/>
                <a:gd name="T76" fmla="*/ 63 w 105"/>
                <a:gd name="T77" fmla="*/ 42 h 106"/>
                <a:gd name="T78" fmla="*/ 80 w 105"/>
                <a:gd name="T79" fmla="*/ 20 h 106"/>
                <a:gd name="T80" fmla="*/ 91 w 105"/>
                <a:gd name="T81" fmla="*/ 50 h 106"/>
                <a:gd name="T82" fmla="*/ 67 w 105"/>
                <a:gd name="T83" fmla="*/ 56 h 106"/>
                <a:gd name="T84" fmla="*/ 95 w 105"/>
                <a:gd name="T85" fmla="*/ 59 h 106"/>
                <a:gd name="T86" fmla="*/ 75 w 105"/>
                <a:gd name="T87" fmla="*/ 85 h 106"/>
                <a:gd name="T88" fmla="*/ 36 w 105"/>
                <a:gd name="T89" fmla="*/ 88 h 106"/>
                <a:gd name="T90" fmla="*/ 53 w 105"/>
                <a:gd name="T91" fmla="*/ 64 h 106"/>
                <a:gd name="T92" fmla="*/ 70 w 105"/>
                <a:gd name="T93" fmla="*/ 88 h 106"/>
                <a:gd name="T94" fmla="*/ 38 w 105"/>
                <a:gd name="T95" fmla="*/ 93 h 106"/>
                <a:gd name="T96" fmla="*/ 18 w 105"/>
                <a:gd name="T97" fmla="*/ 55 h 106"/>
                <a:gd name="T98" fmla="*/ 43 w 105"/>
                <a:gd name="T99" fmla="*/ 63 h 106"/>
                <a:gd name="T100" fmla="*/ 26 w 105"/>
                <a:gd name="T101" fmla="*/ 86 h 106"/>
                <a:gd name="T102" fmla="*/ 14 w 105"/>
                <a:gd name="T103" fmla="*/ 56 h 106"/>
                <a:gd name="T104" fmla="*/ 25 w 105"/>
                <a:gd name="T105" fmla="*/ 20 h 106"/>
                <a:gd name="T106" fmla="*/ 43 w 105"/>
                <a:gd name="T107" fmla="*/ 43 h 106"/>
                <a:gd name="T108" fmla="*/ 18 w 105"/>
                <a:gd name="T109" fmla="*/ 5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5" h="106">
                  <a:moveTo>
                    <a:pt x="2" y="57"/>
                  </a:moveTo>
                  <a:cubicBezTo>
                    <a:pt x="2" y="58"/>
                    <a:pt x="0" y="59"/>
                    <a:pt x="0" y="61"/>
                  </a:cubicBezTo>
                  <a:cubicBezTo>
                    <a:pt x="1" y="62"/>
                    <a:pt x="3" y="63"/>
                    <a:pt x="3" y="64"/>
                  </a:cubicBezTo>
                  <a:cubicBezTo>
                    <a:pt x="4" y="65"/>
                    <a:pt x="2" y="67"/>
                    <a:pt x="2" y="68"/>
                  </a:cubicBezTo>
                  <a:cubicBezTo>
                    <a:pt x="3" y="70"/>
                    <a:pt x="5" y="70"/>
                    <a:pt x="5" y="71"/>
                  </a:cubicBezTo>
                  <a:cubicBezTo>
                    <a:pt x="6" y="72"/>
                    <a:pt x="5" y="75"/>
                    <a:pt x="5" y="76"/>
                  </a:cubicBezTo>
                  <a:cubicBezTo>
                    <a:pt x="6" y="77"/>
                    <a:pt x="8" y="77"/>
                    <a:pt x="9" y="78"/>
                  </a:cubicBezTo>
                  <a:cubicBezTo>
                    <a:pt x="9" y="79"/>
                    <a:pt x="8" y="81"/>
                    <a:pt x="9" y="83"/>
                  </a:cubicBezTo>
                  <a:cubicBezTo>
                    <a:pt x="10" y="84"/>
                    <a:pt x="12" y="83"/>
                    <a:pt x="13" y="84"/>
                  </a:cubicBezTo>
                  <a:cubicBezTo>
                    <a:pt x="14" y="85"/>
                    <a:pt x="13" y="88"/>
                    <a:pt x="14" y="89"/>
                  </a:cubicBezTo>
                  <a:cubicBezTo>
                    <a:pt x="15" y="90"/>
                    <a:pt x="17" y="89"/>
                    <a:pt x="18" y="90"/>
                  </a:cubicBezTo>
                  <a:cubicBezTo>
                    <a:pt x="19" y="91"/>
                    <a:pt x="19" y="93"/>
                    <a:pt x="20" y="94"/>
                  </a:cubicBezTo>
                  <a:cubicBezTo>
                    <a:pt x="20" y="94"/>
                    <a:pt x="21" y="94"/>
                    <a:pt x="22" y="94"/>
                  </a:cubicBezTo>
                  <a:cubicBezTo>
                    <a:pt x="23" y="94"/>
                    <a:pt x="24" y="94"/>
                    <a:pt x="24" y="95"/>
                  </a:cubicBezTo>
                  <a:cubicBezTo>
                    <a:pt x="25" y="95"/>
                    <a:pt x="25" y="98"/>
                    <a:pt x="26" y="98"/>
                  </a:cubicBezTo>
                  <a:cubicBezTo>
                    <a:pt x="27" y="99"/>
                    <a:pt x="28" y="99"/>
                    <a:pt x="29" y="98"/>
                  </a:cubicBezTo>
                  <a:cubicBezTo>
                    <a:pt x="29" y="98"/>
                    <a:pt x="30" y="98"/>
                    <a:pt x="31" y="98"/>
                  </a:cubicBezTo>
                  <a:cubicBezTo>
                    <a:pt x="32" y="99"/>
                    <a:pt x="32" y="101"/>
                    <a:pt x="33" y="102"/>
                  </a:cubicBezTo>
                  <a:cubicBezTo>
                    <a:pt x="34" y="102"/>
                    <a:pt x="35" y="102"/>
                    <a:pt x="36" y="102"/>
                  </a:cubicBezTo>
                  <a:cubicBezTo>
                    <a:pt x="36" y="101"/>
                    <a:pt x="37" y="101"/>
                    <a:pt x="38" y="101"/>
                  </a:cubicBezTo>
                  <a:cubicBezTo>
                    <a:pt x="39" y="102"/>
                    <a:pt x="40" y="104"/>
                    <a:pt x="41" y="104"/>
                  </a:cubicBezTo>
                  <a:cubicBezTo>
                    <a:pt x="42" y="104"/>
                    <a:pt x="42" y="104"/>
                    <a:pt x="43" y="104"/>
                  </a:cubicBezTo>
                  <a:cubicBezTo>
                    <a:pt x="44" y="103"/>
                    <a:pt x="44" y="103"/>
                    <a:pt x="45" y="103"/>
                  </a:cubicBezTo>
                  <a:cubicBezTo>
                    <a:pt x="46" y="103"/>
                    <a:pt x="47" y="105"/>
                    <a:pt x="49" y="105"/>
                  </a:cubicBezTo>
                  <a:cubicBezTo>
                    <a:pt x="50" y="106"/>
                    <a:pt x="51" y="103"/>
                    <a:pt x="53" y="103"/>
                  </a:cubicBezTo>
                  <a:cubicBezTo>
                    <a:pt x="54" y="103"/>
                    <a:pt x="55" y="106"/>
                    <a:pt x="57" y="105"/>
                  </a:cubicBezTo>
                  <a:cubicBezTo>
                    <a:pt x="58" y="105"/>
                    <a:pt x="59" y="103"/>
                    <a:pt x="60" y="103"/>
                  </a:cubicBezTo>
                  <a:cubicBezTo>
                    <a:pt x="61" y="103"/>
                    <a:pt x="62" y="103"/>
                    <a:pt x="62" y="104"/>
                  </a:cubicBezTo>
                  <a:cubicBezTo>
                    <a:pt x="63" y="104"/>
                    <a:pt x="64" y="104"/>
                    <a:pt x="64" y="104"/>
                  </a:cubicBezTo>
                  <a:cubicBezTo>
                    <a:pt x="66" y="104"/>
                    <a:pt x="66" y="102"/>
                    <a:pt x="68" y="101"/>
                  </a:cubicBezTo>
                  <a:cubicBezTo>
                    <a:pt x="68" y="101"/>
                    <a:pt x="69" y="101"/>
                    <a:pt x="70" y="102"/>
                  </a:cubicBezTo>
                  <a:cubicBezTo>
                    <a:pt x="71" y="102"/>
                    <a:pt x="71" y="102"/>
                    <a:pt x="72" y="102"/>
                  </a:cubicBezTo>
                  <a:cubicBezTo>
                    <a:pt x="73" y="101"/>
                    <a:pt x="74" y="99"/>
                    <a:pt x="75" y="98"/>
                  </a:cubicBezTo>
                  <a:cubicBezTo>
                    <a:pt x="75" y="98"/>
                    <a:pt x="76" y="98"/>
                    <a:pt x="77" y="98"/>
                  </a:cubicBezTo>
                  <a:cubicBezTo>
                    <a:pt x="78" y="99"/>
                    <a:pt x="79" y="99"/>
                    <a:pt x="79" y="98"/>
                  </a:cubicBezTo>
                  <a:cubicBezTo>
                    <a:pt x="80" y="98"/>
                    <a:pt x="80" y="95"/>
                    <a:pt x="81" y="95"/>
                  </a:cubicBezTo>
                  <a:cubicBezTo>
                    <a:pt x="82" y="94"/>
                    <a:pt x="83" y="94"/>
                    <a:pt x="83" y="94"/>
                  </a:cubicBezTo>
                  <a:cubicBezTo>
                    <a:pt x="84" y="94"/>
                    <a:pt x="85" y="94"/>
                    <a:pt x="86" y="94"/>
                  </a:cubicBezTo>
                  <a:cubicBezTo>
                    <a:pt x="87" y="93"/>
                    <a:pt x="86" y="91"/>
                    <a:pt x="87" y="90"/>
                  </a:cubicBezTo>
                  <a:cubicBezTo>
                    <a:pt x="88" y="89"/>
                    <a:pt x="91" y="90"/>
                    <a:pt x="91" y="89"/>
                  </a:cubicBezTo>
                  <a:cubicBezTo>
                    <a:pt x="92" y="88"/>
                    <a:pt x="92" y="85"/>
                    <a:pt x="92" y="84"/>
                  </a:cubicBezTo>
                  <a:cubicBezTo>
                    <a:pt x="93" y="83"/>
                    <a:pt x="96" y="84"/>
                    <a:pt x="96" y="83"/>
                  </a:cubicBezTo>
                  <a:cubicBezTo>
                    <a:pt x="97" y="81"/>
                    <a:pt x="96" y="79"/>
                    <a:pt x="97" y="78"/>
                  </a:cubicBezTo>
                  <a:cubicBezTo>
                    <a:pt x="97" y="77"/>
                    <a:pt x="100" y="77"/>
                    <a:pt x="100" y="76"/>
                  </a:cubicBezTo>
                  <a:cubicBezTo>
                    <a:pt x="101" y="75"/>
                    <a:pt x="99" y="72"/>
                    <a:pt x="100" y="71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4" y="67"/>
                    <a:pt x="102" y="65"/>
                    <a:pt x="102" y="64"/>
                  </a:cubicBezTo>
                  <a:cubicBezTo>
                    <a:pt x="102" y="63"/>
                    <a:pt x="105" y="62"/>
                    <a:pt x="105" y="61"/>
                  </a:cubicBezTo>
                  <a:cubicBezTo>
                    <a:pt x="105" y="59"/>
                    <a:pt x="103" y="58"/>
                    <a:pt x="103" y="57"/>
                  </a:cubicBezTo>
                  <a:cubicBezTo>
                    <a:pt x="103" y="55"/>
                    <a:pt x="105" y="54"/>
                    <a:pt x="105" y="53"/>
                  </a:cubicBezTo>
                  <a:cubicBezTo>
                    <a:pt x="105" y="51"/>
                    <a:pt x="103" y="50"/>
                    <a:pt x="103" y="49"/>
                  </a:cubicBezTo>
                  <a:cubicBezTo>
                    <a:pt x="103" y="48"/>
                    <a:pt x="105" y="46"/>
                    <a:pt x="105" y="45"/>
                  </a:cubicBezTo>
                  <a:cubicBezTo>
                    <a:pt x="105" y="44"/>
                    <a:pt x="102" y="43"/>
                    <a:pt x="102" y="41"/>
                  </a:cubicBezTo>
                  <a:cubicBezTo>
                    <a:pt x="102" y="40"/>
                    <a:pt x="104" y="38"/>
                    <a:pt x="103" y="37"/>
                  </a:cubicBezTo>
                  <a:cubicBezTo>
                    <a:pt x="103" y="36"/>
                    <a:pt x="100" y="35"/>
                    <a:pt x="100" y="34"/>
                  </a:cubicBezTo>
                  <a:cubicBezTo>
                    <a:pt x="99" y="33"/>
                    <a:pt x="101" y="31"/>
                    <a:pt x="100" y="30"/>
                  </a:cubicBezTo>
                  <a:cubicBezTo>
                    <a:pt x="100" y="29"/>
                    <a:pt x="97" y="29"/>
                    <a:pt x="97" y="27"/>
                  </a:cubicBezTo>
                  <a:cubicBezTo>
                    <a:pt x="96" y="26"/>
                    <a:pt x="97" y="24"/>
                    <a:pt x="96" y="23"/>
                  </a:cubicBezTo>
                  <a:cubicBezTo>
                    <a:pt x="96" y="22"/>
                    <a:pt x="93" y="22"/>
                    <a:pt x="92" y="21"/>
                  </a:cubicBezTo>
                  <a:cubicBezTo>
                    <a:pt x="92" y="20"/>
                    <a:pt x="92" y="18"/>
                    <a:pt x="91" y="17"/>
                  </a:cubicBezTo>
                  <a:cubicBezTo>
                    <a:pt x="91" y="16"/>
                    <a:pt x="88" y="16"/>
                    <a:pt x="87" y="16"/>
                  </a:cubicBezTo>
                  <a:cubicBezTo>
                    <a:pt x="86" y="15"/>
                    <a:pt x="87" y="12"/>
                    <a:pt x="86" y="11"/>
                  </a:cubicBezTo>
                  <a:cubicBezTo>
                    <a:pt x="85" y="11"/>
                    <a:pt x="84" y="11"/>
                    <a:pt x="83" y="11"/>
                  </a:cubicBezTo>
                  <a:cubicBezTo>
                    <a:pt x="83" y="11"/>
                    <a:pt x="82" y="11"/>
                    <a:pt x="81" y="11"/>
                  </a:cubicBezTo>
                  <a:cubicBezTo>
                    <a:pt x="80" y="10"/>
                    <a:pt x="80" y="8"/>
                    <a:pt x="79" y="7"/>
                  </a:cubicBezTo>
                  <a:cubicBezTo>
                    <a:pt x="79" y="7"/>
                    <a:pt x="78" y="7"/>
                    <a:pt x="77" y="7"/>
                  </a:cubicBezTo>
                  <a:cubicBezTo>
                    <a:pt x="76" y="7"/>
                    <a:pt x="75" y="7"/>
                    <a:pt x="75" y="7"/>
                  </a:cubicBezTo>
                  <a:cubicBezTo>
                    <a:pt x="74" y="7"/>
                    <a:pt x="73" y="4"/>
                    <a:pt x="72" y="4"/>
                  </a:cubicBezTo>
                  <a:cubicBezTo>
                    <a:pt x="71" y="3"/>
                    <a:pt x="71" y="4"/>
                    <a:pt x="70" y="4"/>
                  </a:cubicBezTo>
                  <a:cubicBezTo>
                    <a:pt x="69" y="4"/>
                    <a:pt x="68" y="4"/>
                    <a:pt x="68" y="4"/>
                  </a:cubicBezTo>
                  <a:cubicBezTo>
                    <a:pt x="66" y="4"/>
                    <a:pt x="66" y="2"/>
                    <a:pt x="64" y="1"/>
                  </a:cubicBezTo>
                  <a:cubicBezTo>
                    <a:pt x="64" y="1"/>
                    <a:pt x="63" y="2"/>
                    <a:pt x="62" y="2"/>
                  </a:cubicBezTo>
                  <a:cubicBezTo>
                    <a:pt x="62" y="2"/>
                    <a:pt x="61" y="3"/>
                    <a:pt x="60" y="3"/>
                  </a:cubicBezTo>
                  <a:cubicBezTo>
                    <a:pt x="59" y="2"/>
                    <a:pt x="58" y="0"/>
                    <a:pt x="57" y="0"/>
                  </a:cubicBezTo>
                  <a:cubicBezTo>
                    <a:pt x="55" y="0"/>
                    <a:pt x="54" y="2"/>
                    <a:pt x="53" y="2"/>
                  </a:cubicBezTo>
                  <a:cubicBezTo>
                    <a:pt x="51" y="2"/>
                    <a:pt x="50" y="0"/>
                    <a:pt x="49" y="0"/>
                  </a:cubicBezTo>
                  <a:cubicBezTo>
                    <a:pt x="47" y="0"/>
                    <a:pt x="46" y="2"/>
                    <a:pt x="45" y="3"/>
                  </a:cubicBezTo>
                  <a:cubicBezTo>
                    <a:pt x="44" y="3"/>
                    <a:pt x="44" y="2"/>
                    <a:pt x="43" y="2"/>
                  </a:cubicBezTo>
                  <a:cubicBezTo>
                    <a:pt x="42" y="2"/>
                    <a:pt x="42" y="1"/>
                    <a:pt x="41" y="1"/>
                  </a:cubicBezTo>
                  <a:cubicBezTo>
                    <a:pt x="40" y="2"/>
                    <a:pt x="39" y="4"/>
                    <a:pt x="38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4"/>
                    <a:pt x="34" y="3"/>
                    <a:pt x="33" y="4"/>
                  </a:cubicBezTo>
                  <a:cubicBezTo>
                    <a:pt x="32" y="4"/>
                    <a:pt x="32" y="7"/>
                    <a:pt x="31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7" y="7"/>
                    <a:pt x="26" y="7"/>
                  </a:cubicBezTo>
                  <a:cubicBezTo>
                    <a:pt x="25" y="8"/>
                    <a:pt x="25" y="10"/>
                    <a:pt x="24" y="11"/>
                  </a:cubicBezTo>
                  <a:cubicBezTo>
                    <a:pt x="24" y="11"/>
                    <a:pt x="23" y="11"/>
                    <a:pt x="22" y="11"/>
                  </a:cubicBezTo>
                  <a:cubicBezTo>
                    <a:pt x="21" y="11"/>
                    <a:pt x="20" y="11"/>
                    <a:pt x="20" y="11"/>
                  </a:cubicBezTo>
                  <a:cubicBezTo>
                    <a:pt x="19" y="12"/>
                    <a:pt x="19" y="15"/>
                    <a:pt x="18" y="16"/>
                  </a:cubicBezTo>
                  <a:cubicBezTo>
                    <a:pt x="17" y="16"/>
                    <a:pt x="15" y="16"/>
                    <a:pt x="14" y="17"/>
                  </a:cubicBezTo>
                  <a:cubicBezTo>
                    <a:pt x="13" y="18"/>
                    <a:pt x="14" y="20"/>
                    <a:pt x="13" y="21"/>
                  </a:cubicBezTo>
                  <a:cubicBezTo>
                    <a:pt x="12" y="22"/>
                    <a:pt x="10" y="22"/>
                    <a:pt x="9" y="23"/>
                  </a:cubicBezTo>
                  <a:cubicBezTo>
                    <a:pt x="8" y="24"/>
                    <a:pt x="9" y="26"/>
                    <a:pt x="9" y="27"/>
                  </a:cubicBezTo>
                  <a:cubicBezTo>
                    <a:pt x="8" y="29"/>
                    <a:pt x="6" y="29"/>
                    <a:pt x="5" y="30"/>
                  </a:cubicBezTo>
                  <a:cubicBezTo>
                    <a:pt x="5" y="31"/>
                    <a:pt x="6" y="33"/>
                    <a:pt x="5" y="34"/>
                  </a:cubicBezTo>
                  <a:cubicBezTo>
                    <a:pt x="5" y="35"/>
                    <a:pt x="3" y="36"/>
                    <a:pt x="2" y="37"/>
                  </a:cubicBezTo>
                  <a:cubicBezTo>
                    <a:pt x="2" y="38"/>
                    <a:pt x="4" y="40"/>
                    <a:pt x="3" y="41"/>
                  </a:cubicBezTo>
                  <a:cubicBezTo>
                    <a:pt x="3" y="43"/>
                    <a:pt x="1" y="44"/>
                    <a:pt x="0" y="45"/>
                  </a:cubicBezTo>
                  <a:cubicBezTo>
                    <a:pt x="0" y="46"/>
                    <a:pt x="2" y="48"/>
                    <a:pt x="2" y="49"/>
                  </a:cubicBezTo>
                  <a:cubicBezTo>
                    <a:pt x="2" y="50"/>
                    <a:pt x="0" y="51"/>
                    <a:pt x="0" y="53"/>
                  </a:cubicBezTo>
                  <a:cubicBezTo>
                    <a:pt x="0" y="54"/>
                    <a:pt x="2" y="55"/>
                    <a:pt x="2" y="57"/>
                  </a:cubicBezTo>
                  <a:moveTo>
                    <a:pt x="70" y="18"/>
                  </a:moveTo>
                  <a:cubicBezTo>
                    <a:pt x="69" y="19"/>
                    <a:pt x="69" y="20"/>
                    <a:pt x="68" y="21"/>
                  </a:cubicBezTo>
                  <a:cubicBezTo>
                    <a:pt x="64" y="27"/>
                    <a:pt x="60" y="33"/>
                    <a:pt x="57" y="39"/>
                  </a:cubicBezTo>
                  <a:cubicBezTo>
                    <a:pt x="56" y="41"/>
                    <a:pt x="54" y="42"/>
                    <a:pt x="53" y="42"/>
                  </a:cubicBezTo>
                  <a:cubicBezTo>
                    <a:pt x="51" y="42"/>
                    <a:pt x="50" y="41"/>
                    <a:pt x="49" y="39"/>
                  </a:cubicBezTo>
                  <a:cubicBezTo>
                    <a:pt x="45" y="33"/>
                    <a:pt x="41" y="27"/>
                    <a:pt x="37" y="21"/>
                  </a:cubicBezTo>
                  <a:cubicBezTo>
                    <a:pt x="37" y="20"/>
                    <a:pt x="36" y="19"/>
                    <a:pt x="36" y="18"/>
                  </a:cubicBezTo>
                  <a:cubicBezTo>
                    <a:pt x="35" y="16"/>
                    <a:pt x="36" y="13"/>
                    <a:pt x="38" y="13"/>
                  </a:cubicBezTo>
                  <a:cubicBezTo>
                    <a:pt x="43" y="11"/>
                    <a:pt x="48" y="10"/>
                    <a:pt x="53" y="10"/>
                  </a:cubicBezTo>
                  <a:cubicBezTo>
                    <a:pt x="58" y="10"/>
                    <a:pt x="63" y="11"/>
                    <a:pt x="68" y="13"/>
                  </a:cubicBezTo>
                  <a:cubicBezTo>
                    <a:pt x="70" y="13"/>
                    <a:pt x="70" y="16"/>
                    <a:pt x="70" y="18"/>
                  </a:cubicBezTo>
                  <a:moveTo>
                    <a:pt x="91" y="50"/>
                  </a:moveTo>
                  <a:cubicBezTo>
                    <a:pt x="90" y="50"/>
                    <a:pt x="89" y="50"/>
                    <a:pt x="88" y="50"/>
                  </a:cubicBezTo>
                  <a:cubicBezTo>
                    <a:pt x="81" y="50"/>
                    <a:pt x="74" y="50"/>
                    <a:pt x="67" y="49"/>
                  </a:cubicBezTo>
                  <a:cubicBezTo>
                    <a:pt x="64" y="49"/>
                    <a:pt x="63" y="48"/>
                    <a:pt x="62" y="47"/>
                  </a:cubicBezTo>
                  <a:cubicBezTo>
                    <a:pt x="62" y="46"/>
                    <a:pt x="62" y="44"/>
                    <a:pt x="63" y="42"/>
                  </a:cubicBezTo>
                  <a:cubicBezTo>
                    <a:pt x="66" y="36"/>
                    <a:pt x="69" y="30"/>
                    <a:pt x="72" y="24"/>
                  </a:cubicBezTo>
                  <a:cubicBezTo>
                    <a:pt x="73" y="23"/>
                    <a:pt x="73" y="21"/>
                    <a:pt x="74" y="20"/>
                  </a:cubicBezTo>
                  <a:cubicBezTo>
                    <a:pt x="76" y="19"/>
                    <a:pt x="78" y="18"/>
                    <a:pt x="80" y="20"/>
                  </a:cubicBezTo>
                  <a:cubicBezTo>
                    <a:pt x="84" y="23"/>
                    <a:pt x="87" y="27"/>
                    <a:pt x="90" y="31"/>
                  </a:cubicBezTo>
                  <a:cubicBezTo>
                    <a:pt x="92" y="36"/>
                    <a:pt x="94" y="40"/>
                    <a:pt x="95" y="46"/>
                  </a:cubicBezTo>
                  <a:cubicBezTo>
                    <a:pt x="95" y="48"/>
                    <a:pt x="94" y="49"/>
                    <a:pt x="91" y="50"/>
                  </a:cubicBezTo>
                  <a:moveTo>
                    <a:pt x="63" y="63"/>
                  </a:moveTo>
                  <a:cubicBezTo>
                    <a:pt x="62" y="61"/>
                    <a:pt x="62" y="59"/>
                    <a:pt x="62" y="58"/>
                  </a:cubicBezTo>
                  <a:cubicBezTo>
                    <a:pt x="63" y="57"/>
                    <a:pt x="64" y="56"/>
                    <a:pt x="67" y="56"/>
                  </a:cubicBezTo>
                  <a:cubicBezTo>
                    <a:pt x="74" y="56"/>
                    <a:pt x="81" y="55"/>
                    <a:pt x="88" y="55"/>
                  </a:cubicBezTo>
                  <a:cubicBezTo>
                    <a:pt x="89" y="55"/>
                    <a:pt x="90" y="55"/>
                    <a:pt x="91" y="55"/>
                  </a:cubicBezTo>
                  <a:cubicBezTo>
                    <a:pt x="94" y="55"/>
                    <a:pt x="95" y="57"/>
                    <a:pt x="95" y="59"/>
                  </a:cubicBezTo>
                  <a:cubicBezTo>
                    <a:pt x="94" y="64"/>
                    <a:pt x="93" y="69"/>
                    <a:pt x="90" y="73"/>
                  </a:cubicBezTo>
                  <a:cubicBezTo>
                    <a:pt x="88" y="78"/>
                    <a:pt x="84" y="82"/>
                    <a:pt x="80" y="85"/>
                  </a:cubicBezTo>
                  <a:cubicBezTo>
                    <a:pt x="79" y="87"/>
                    <a:pt x="76" y="86"/>
                    <a:pt x="75" y="85"/>
                  </a:cubicBezTo>
                  <a:cubicBezTo>
                    <a:pt x="74" y="84"/>
                    <a:pt x="73" y="82"/>
                    <a:pt x="73" y="81"/>
                  </a:cubicBezTo>
                  <a:cubicBezTo>
                    <a:pt x="69" y="75"/>
                    <a:pt x="66" y="69"/>
                    <a:pt x="63" y="63"/>
                  </a:cubicBezTo>
                  <a:moveTo>
                    <a:pt x="36" y="88"/>
                  </a:moveTo>
                  <a:cubicBezTo>
                    <a:pt x="36" y="86"/>
                    <a:pt x="37" y="85"/>
                    <a:pt x="37" y="84"/>
                  </a:cubicBezTo>
                  <a:cubicBezTo>
                    <a:pt x="41" y="78"/>
                    <a:pt x="45" y="72"/>
                    <a:pt x="49" y="66"/>
                  </a:cubicBezTo>
                  <a:cubicBezTo>
                    <a:pt x="50" y="65"/>
                    <a:pt x="51" y="64"/>
                    <a:pt x="53" y="64"/>
                  </a:cubicBezTo>
                  <a:cubicBezTo>
                    <a:pt x="54" y="64"/>
                    <a:pt x="56" y="65"/>
                    <a:pt x="57" y="66"/>
                  </a:cubicBezTo>
                  <a:cubicBezTo>
                    <a:pt x="60" y="72"/>
                    <a:pt x="64" y="78"/>
                    <a:pt x="68" y="84"/>
                  </a:cubicBezTo>
                  <a:cubicBezTo>
                    <a:pt x="69" y="85"/>
                    <a:pt x="69" y="86"/>
                    <a:pt x="70" y="88"/>
                  </a:cubicBezTo>
                  <a:cubicBezTo>
                    <a:pt x="70" y="90"/>
                    <a:pt x="70" y="92"/>
                    <a:pt x="68" y="93"/>
                  </a:cubicBezTo>
                  <a:cubicBezTo>
                    <a:pt x="63" y="95"/>
                    <a:pt x="58" y="96"/>
                    <a:pt x="53" y="96"/>
                  </a:cubicBezTo>
                  <a:cubicBezTo>
                    <a:pt x="48" y="96"/>
                    <a:pt x="43" y="95"/>
                    <a:pt x="38" y="93"/>
                  </a:cubicBezTo>
                  <a:cubicBezTo>
                    <a:pt x="36" y="92"/>
                    <a:pt x="35" y="90"/>
                    <a:pt x="36" y="88"/>
                  </a:cubicBezTo>
                  <a:moveTo>
                    <a:pt x="14" y="56"/>
                  </a:moveTo>
                  <a:cubicBezTo>
                    <a:pt x="15" y="55"/>
                    <a:pt x="17" y="55"/>
                    <a:pt x="18" y="55"/>
                  </a:cubicBezTo>
                  <a:cubicBezTo>
                    <a:pt x="25" y="56"/>
                    <a:pt x="32" y="56"/>
                    <a:pt x="39" y="56"/>
                  </a:cubicBezTo>
                  <a:cubicBezTo>
                    <a:pt x="41" y="56"/>
                    <a:pt x="42" y="57"/>
                    <a:pt x="43" y="58"/>
                  </a:cubicBezTo>
                  <a:cubicBezTo>
                    <a:pt x="44" y="60"/>
                    <a:pt x="44" y="61"/>
                    <a:pt x="43" y="63"/>
                  </a:cubicBezTo>
                  <a:cubicBezTo>
                    <a:pt x="40" y="69"/>
                    <a:pt x="36" y="76"/>
                    <a:pt x="33" y="82"/>
                  </a:cubicBezTo>
                  <a:cubicBezTo>
                    <a:pt x="33" y="83"/>
                    <a:pt x="32" y="84"/>
                    <a:pt x="31" y="85"/>
                  </a:cubicBezTo>
                  <a:cubicBezTo>
                    <a:pt x="30" y="87"/>
                    <a:pt x="27" y="87"/>
                    <a:pt x="26" y="86"/>
                  </a:cubicBezTo>
                  <a:cubicBezTo>
                    <a:pt x="22" y="83"/>
                    <a:pt x="18" y="79"/>
                    <a:pt x="16" y="74"/>
                  </a:cubicBezTo>
                  <a:cubicBezTo>
                    <a:pt x="13" y="70"/>
                    <a:pt x="11" y="65"/>
                    <a:pt x="11" y="60"/>
                  </a:cubicBezTo>
                  <a:cubicBezTo>
                    <a:pt x="10" y="58"/>
                    <a:pt x="12" y="56"/>
                    <a:pt x="14" y="56"/>
                  </a:cubicBezTo>
                  <a:moveTo>
                    <a:pt x="10" y="47"/>
                  </a:moveTo>
                  <a:cubicBezTo>
                    <a:pt x="11" y="41"/>
                    <a:pt x="13" y="36"/>
                    <a:pt x="15" y="32"/>
                  </a:cubicBezTo>
                  <a:cubicBezTo>
                    <a:pt x="18" y="28"/>
                    <a:pt x="21" y="24"/>
                    <a:pt x="25" y="20"/>
                  </a:cubicBezTo>
                  <a:cubicBezTo>
                    <a:pt x="26" y="19"/>
                    <a:pt x="29" y="19"/>
                    <a:pt x="30" y="21"/>
                  </a:cubicBezTo>
                  <a:cubicBezTo>
                    <a:pt x="31" y="22"/>
                    <a:pt x="32" y="23"/>
                    <a:pt x="33" y="24"/>
                  </a:cubicBezTo>
                  <a:cubicBezTo>
                    <a:pt x="36" y="30"/>
                    <a:pt x="39" y="36"/>
                    <a:pt x="43" y="43"/>
                  </a:cubicBezTo>
                  <a:cubicBezTo>
                    <a:pt x="44" y="44"/>
                    <a:pt x="44" y="46"/>
                    <a:pt x="43" y="47"/>
                  </a:cubicBezTo>
                  <a:cubicBezTo>
                    <a:pt x="42" y="49"/>
                    <a:pt x="41" y="49"/>
                    <a:pt x="39" y="50"/>
                  </a:cubicBezTo>
                  <a:cubicBezTo>
                    <a:pt x="32" y="50"/>
                    <a:pt x="25" y="50"/>
                    <a:pt x="18" y="51"/>
                  </a:cubicBezTo>
                  <a:cubicBezTo>
                    <a:pt x="16" y="51"/>
                    <a:pt x="15" y="51"/>
                    <a:pt x="14" y="51"/>
                  </a:cubicBezTo>
                  <a:cubicBezTo>
                    <a:pt x="12" y="50"/>
                    <a:pt x="10" y="48"/>
                    <a:pt x="10" y="47"/>
                  </a:cubicBezTo>
                </a:path>
              </a:pathLst>
            </a:custGeom>
            <a:solidFill>
              <a:srgbClr val="004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2" name="Freeform 231"/>
            <p:cNvSpPr>
              <a:spLocks/>
            </p:cNvSpPr>
            <p:nvPr userDrawn="1"/>
          </p:nvSpPr>
          <p:spPr bwMode="gray">
            <a:xfrm>
              <a:off x="10113963" y="6092825"/>
              <a:ext cx="150812" cy="87313"/>
            </a:xfrm>
            <a:custGeom>
              <a:avLst/>
              <a:gdLst>
                <a:gd name="T0" fmla="*/ 6 w 76"/>
                <a:gd name="T1" fmla="*/ 0 h 44"/>
                <a:gd name="T2" fmla="*/ 1 w 76"/>
                <a:gd name="T3" fmla="*/ 2 h 44"/>
                <a:gd name="T4" fmla="*/ 3 w 76"/>
                <a:gd name="T5" fmla="*/ 9 h 44"/>
                <a:gd name="T6" fmla="*/ 67 w 76"/>
                <a:gd name="T7" fmla="*/ 43 h 44"/>
                <a:gd name="T8" fmla="*/ 74 w 76"/>
                <a:gd name="T9" fmla="*/ 41 h 44"/>
                <a:gd name="T10" fmla="*/ 72 w 76"/>
                <a:gd name="T11" fmla="*/ 34 h 44"/>
                <a:gd name="T12" fmla="*/ 8 w 76"/>
                <a:gd name="T13" fmla="*/ 0 h 44"/>
                <a:gd name="T14" fmla="*/ 6 w 7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44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0" y="5"/>
                    <a:pt x="1" y="8"/>
                    <a:pt x="3" y="9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70" y="44"/>
                    <a:pt x="73" y="43"/>
                    <a:pt x="74" y="41"/>
                  </a:cubicBezTo>
                  <a:cubicBezTo>
                    <a:pt x="76" y="38"/>
                    <a:pt x="75" y="35"/>
                    <a:pt x="72" y="3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3" name="Freeform 232"/>
            <p:cNvSpPr>
              <a:spLocks/>
            </p:cNvSpPr>
            <p:nvPr userDrawn="1"/>
          </p:nvSpPr>
          <p:spPr bwMode="gray">
            <a:xfrm>
              <a:off x="9953626" y="6353175"/>
              <a:ext cx="158750" cy="92075"/>
            </a:xfrm>
            <a:custGeom>
              <a:avLst/>
              <a:gdLst>
                <a:gd name="T0" fmla="*/ 6 w 80"/>
                <a:gd name="T1" fmla="*/ 0 h 47"/>
                <a:gd name="T2" fmla="*/ 2 w 80"/>
                <a:gd name="T3" fmla="*/ 3 h 47"/>
                <a:gd name="T4" fmla="*/ 4 w 80"/>
                <a:gd name="T5" fmla="*/ 10 h 47"/>
                <a:gd name="T6" fmla="*/ 72 w 80"/>
                <a:gd name="T7" fmla="*/ 46 h 47"/>
                <a:gd name="T8" fmla="*/ 79 w 80"/>
                <a:gd name="T9" fmla="*/ 43 h 47"/>
                <a:gd name="T10" fmla="*/ 77 w 80"/>
                <a:gd name="T11" fmla="*/ 36 h 47"/>
                <a:gd name="T12" fmla="*/ 9 w 80"/>
                <a:gd name="T13" fmla="*/ 1 h 47"/>
                <a:gd name="T14" fmla="*/ 6 w 80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47">
                  <a:moveTo>
                    <a:pt x="6" y="0"/>
                  </a:moveTo>
                  <a:cubicBezTo>
                    <a:pt x="4" y="0"/>
                    <a:pt x="2" y="1"/>
                    <a:pt x="2" y="3"/>
                  </a:cubicBezTo>
                  <a:cubicBezTo>
                    <a:pt x="0" y="6"/>
                    <a:pt x="1" y="9"/>
                    <a:pt x="4" y="10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4" y="47"/>
                    <a:pt x="78" y="46"/>
                    <a:pt x="79" y="43"/>
                  </a:cubicBezTo>
                  <a:cubicBezTo>
                    <a:pt x="80" y="41"/>
                    <a:pt x="79" y="37"/>
                    <a:pt x="77" y="3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4" name="Freeform 233"/>
            <p:cNvSpPr>
              <a:spLocks/>
            </p:cNvSpPr>
            <p:nvPr userDrawn="1"/>
          </p:nvSpPr>
          <p:spPr bwMode="gray">
            <a:xfrm>
              <a:off x="9832976" y="5653088"/>
              <a:ext cx="155575" cy="95250"/>
            </a:xfrm>
            <a:custGeom>
              <a:avLst/>
              <a:gdLst>
                <a:gd name="T0" fmla="*/ 79 w 79"/>
                <a:gd name="T1" fmla="*/ 2 h 48"/>
                <a:gd name="T2" fmla="*/ 69 w 79"/>
                <a:gd name="T3" fmla="*/ 0 h 48"/>
                <a:gd name="T4" fmla="*/ 16 w 79"/>
                <a:gd name="T5" fmla="*/ 0 h 48"/>
                <a:gd name="T6" fmla="*/ 18 w 79"/>
                <a:gd name="T7" fmla="*/ 37 h 48"/>
                <a:gd name="T8" fmla="*/ 79 w 79"/>
                <a:gd name="T9" fmla="*/ 47 h 48"/>
                <a:gd name="T10" fmla="*/ 79 w 79"/>
                <a:gd name="T1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48">
                  <a:moveTo>
                    <a:pt x="79" y="2"/>
                  </a:moveTo>
                  <a:cubicBezTo>
                    <a:pt x="72" y="1"/>
                    <a:pt x="69" y="0"/>
                    <a:pt x="69" y="0"/>
                  </a:cubicBezTo>
                  <a:cubicBezTo>
                    <a:pt x="69" y="0"/>
                    <a:pt x="32" y="0"/>
                    <a:pt x="16" y="0"/>
                  </a:cubicBezTo>
                  <a:cubicBezTo>
                    <a:pt x="0" y="0"/>
                    <a:pt x="4" y="19"/>
                    <a:pt x="18" y="37"/>
                  </a:cubicBezTo>
                  <a:cubicBezTo>
                    <a:pt x="25" y="45"/>
                    <a:pt x="47" y="48"/>
                    <a:pt x="79" y="47"/>
                  </a:cubicBezTo>
                  <a:lnTo>
                    <a:pt x="7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5" name="Freeform 234"/>
            <p:cNvSpPr>
              <a:spLocks/>
            </p:cNvSpPr>
            <p:nvPr userDrawn="1"/>
          </p:nvSpPr>
          <p:spPr bwMode="gray">
            <a:xfrm>
              <a:off x="10434638" y="5530850"/>
              <a:ext cx="131762" cy="119063"/>
            </a:xfrm>
            <a:custGeom>
              <a:avLst/>
              <a:gdLst>
                <a:gd name="T0" fmla="*/ 65 w 66"/>
                <a:gd name="T1" fmla="*/ 34 h 60"/>
                <a:gd name="T2" fmla="*/ 65 w 66"/>
                <a:gd name="T3" fmla="*/ 34 h 60"/>
                <a:gd name="T4" fmla="*/ 53 w 66"/>
                <a:gd name="T5" fmla="*/ 17 h 60"/>
                <a:gd name="T6" fmla="*/ 53 w 66"/>
                <a:gd name="T7" fmla="*/ 16 h 60"/>
                <a:gd name="T8" fmla="*/ 53 w 66"/>
                <a:gd name="T9" fmla="*/ 16 h 60"/>
                <a:gd name="T10" fmla="*/ 19 w 66"/>
                <a:gd name="T11" fmla="*/ 0 h 60"/>
                <a:gd name="T12" fmla="*/ 0 w 66"/>
                <a:gd name="T13" fmla="*/ 38 h 60"/>
                <a:gd name="T14" fmla="*/ 21 w 66"/>
                <a:gd name="T15" fmla="*/ 48 h 60"/>
                <a:gd name="T16" fmla="*/ 21 w 66"/>
                <a:gd name="T17" fmla="*/ 52 h 60"/>
                <a:gd name="T18" fmla="*/ 29 w 66"/>
                <a:gd name="T19" fmla="*/ 60 h 60"/>
                <a:gd name="T20" fmla="*/ 37 w 66"/>
                <a:gd name="T21" fmla="*/ 56 h 60"/>
                <a:gd name="T22" fmla="*/ 50 w 66"/>
                <a:gd name="T23" fmla="*/ 56 h 60"/>
                <a:gd name="T24" fmla="*/ 58 w 66"/>
                <a:gd name="T25" fmla="*/ 60 h 60"/>
                <a:gd name="T26" fmla="*/ 66 w 66"/>
                <a:gd name="T27" fmla="*/ 52 h 60"/>
                <a:gd name="T28" fmla="*/ 65 w 66"/>
                <a:gd name="T29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60">
                  <a:moveTo>
                    <a:pt x="65" y="34"/>
                  </a:moveTo>
                  <a:cubicBezTo>
                    <a:pt x="65" y="34"/>
                    <a:pt x="65" y="34"/>
                    <a:pt x="65" y="34"/>
                  </a:cubicBezTo>
                  <a:cubicBezTo>
                    <a:pt x="64" y="27"/>
                    <a:pt x="60" y="20"/>
                    <a:pt x="53" y="17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7"/>
                    <a:pt x="25" y="60"/>
                    <a:pt x="29" y="60"/>
                  </a:cubicBezTo>
                  <a:cubicBezTo>
                    <a:pt x="32" y="60"/>
                    <a:pt x="35" y="59"/>
                    <a:pt x="37" y="56"/>
                  </a:cubicBezTo>
                  <a:cubicBezTo>
                    <a:pt x="41" y="58"/>
                    <a:pt x="46" y="58"/>
                    <a:pt x="50" y="56"/>
                  </a:cubicBezTo>
                  <a:cubicBezTo>
                    <a:pt x="52" y="59"/>
                    <a:pt x="55" y="60"/>
                    <a:pt x="58" y="60"/>
                  </a:cubicBezTo>
                  <a:cubicBezTo>
                    <a:pt x="62" y="60"/>
                    <a:pt x="66" y="57"/>
                    <a:pt x="66" y="52"/>
                  </a:cubicBezTo>
                  <a:lnTo>
                    <a:pt x="65" y="34"/>
                  </a:lnTo>
                  <a:close/>
                </a:path>
              </a:pathLst>
            </a:custGeom>
            <a:solidFill>
              <a:srgbClr val="CF9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6" name="Freeform 235"/>
            <p:cNvSpPr>
              <a:spLocks/>
            </p:cNvSpPr>
            <p:nvPr userDrawn="1"/>
          </p:nvSpPr>
          <p:spPr bwMode="gray">
            <a:xfrm>
              <a:off x="10514013" y="5616575"/>
              <a:ext cx="23812" cy="142875"/>
            </a:xfrm>
            <a:custGeom>
              <a:avLst/>
              <a:gdLst>
                <a:gd name="T0" fmla="*/ 6 w 12"/>
                <a:gd name="T1" fmla="*/ 73 h 73"/>
                <a:gd name="T2" fmla="*/ 0 w 12"/>
                <a:gd name="T3" fmla="*/ 67 h 73"/>
                <a:gd name="T4" fmla="*/ 0 w 12"/>
                <a:gd name="T5" fmla="*/ 6 h 73"/>
                <a:gd name="T6" fmla="*/ 6 w 12"/>
                <a:gd name="T7" fmla="*/ 0 h 73"/>
                <a:gd name="T8" fmla="*/ 12 w 12"/>
                <a:gd name="T9" fmla="*/ 6 h 73"/>
                <a:gd name="T10" fmla="*/ 12 w 12"/>
                <a:gd name="T11" fmla="*/ 67 h 73"/>
                <a:gd name="T12" fmla="*/ 6 w 12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3">
                  <a:moveTo>
                    <a:pt x="6" y="73"/>
                  </a:moveTo>
                  <a:cubicBezTo>
                    <a:pt x="2" y="73"/>
                    <a:pt x="0" y="70"/>
                    <a:pt x="0" y="6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70"/>
                    <a:pt x="9" y="73"/>
                    <a:pt x="6" y="73"/>
                  </a:cubicBez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7" name="Oval 236"/>
            <p:cNvSpPr>
              <a:spLocks noChangeArrowheads="1"/>
            </p:cNvSpPr>
            <p:nvPr userDrawn="1"/>
          </p:nvSpPr>
          <p:spPr bwMode="gray">
            <a:xfrm>
              <a:off x="10490201" y="5597525"/>
              <a:ext cx="65087" cy="65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8" name="Freeform 237"/>
            <p:cNvSpPr>
              <a:spLocks/>
            </p:cNvSpPr>
            <p:nvPr userDrawn="1"/>
          </p:nvSpPr>
          <p:spPr bwMode="gray">
            <a:xfrm>
              <a:off x="9883776" y="5657850"/>
              <a:ext cx="257175" cy="538163"/>
            </a:xfrm>
            <a:custGeom>
              <a:avLst/>
              <a:gdLst>
                <a:gd name="T0" fmla="*/ 115 w 130"/>
                <a:gd name="T1" fmla="*/ 10 h 273"/>
                <a:gd name="T2" fmla="*/ 0 w 130"/>
                <a:gd name="T3" fmla="*/ 0 h 273"/>
                <a:gd name="T4" fmla="*/ 54 w 130"/>
                <a:gd name="T5" fmla="*/ 149 h 273"/>
                <a:gd name="T6" fmla="*/ 36 w 130"/>
                <a:gd name="T7" fmla="*/ 265 h 273"/>
                <a:gd name="T8" fmla="*/ 88 w 130"/>
                <a:gd name="T9" fmla="*/ 273 h 273"/>
                <a:gd name="T10" fmla="*/ 130 w 130"/>
                <a:gd name="T11" fmla="*/ 130 h 273"/>
                <a:gd name="T12" fmla="*/ 115 w 130"/>
                <a:gd name="T13" fmla="*/ 1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73">
                  <a:moveTo>
                    <a:pt x="115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88" y="273"/>
                    <a:pt x="88" y="273"/>
                    <a:pt x="88" y="273"/>
                  </a:cubicBezTo>
                  <a:cubicBezTo>
                    <a:pt x="88" y="273"/>
                    <a:pt x="130" y="134"/>
                    <a:pt x="130" y="130"/>
                  </a:cubicBezTo>
                  <a:cubicBezTo>
                    <a:pt x="130" y="126"/>
                    <a:pt x="115" y="10"/>
                    <a:pt x="115" y="10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9" name="Freeform 238"/>
            <p:cNvSpPr>
              <a:spLocks/>
            </p:cNvSpPr>
            <p:nvPr userDrawn="1"/>
          </p:nvSpPr>
          <p:spPr bwMode="gray">
            <a:xfrm>
              <a:off x="9947276" y="6180138"/>
              <a:ext cx="111125" cy="101600"/>
            </a:xfrm>
            <a:custGeom>
              <a:avLst/>
              <a:gdLst>
                <a:gd name="T0" fmla="*/ 11 w 56"/>
                <a:gd name="T1" fmla="*/ 45 h 52"/>
                <a:gd name="T2" fmla="*/ 37 w 56"/>
                <a:gd name="T3" fmla="*/ 42 h 52"/>
                <a:gd name="T4" fmla="*/ 37 w 56"/>
                <a:gd name="T5" fmla="*/ 41 h 52"/>
                <a:gd name="T6" fmla="*/ 45 w 56"/>
                <a:gd name="T7" fmla="*/ 40 h 52"/>
                <a:gd name="T8" fmla="*/ 47 w 56"/>
                <a:gd name="T9" fmla="*/ 41 h 52"/>
                <a:gd name="T10" fmla="*/ 56 w 56"/>
                <a:gd name="T11" fmla="*/ 8 h 52"/>
                <a:gd name="T12" fmla="*/ 4 w 56"/>
                <a:gd name="T13" fmla="*/ 0 h 52"/>
                <a:gd name="T14" fmla="*/ 0 w 56"/>
                <a:gd name="T15" fmla="*/ 27 h 52"/>
                <a:gd name="T16" fmla="*/ 11 w 56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2">
                  <a:moveTo>
                    <a:pt x="11" y="45"/>
                  </a:moveTo>
                  <a:cubicBezTo>
                    <a:pt x="24" y="52"/>
                    <a:pt x="34" y="46"/>
                    <a:pt x="37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9" y="39"/>
                    <a:pt x="42" y="38"/>
                    <a:pt x="45" y="40"/>
                  </a:cubicBezTo>
                  <a:cubicBezTo>
                    <a:pt x="46" y="40"/>
                    <a:pt x="46" y="41"/>
                    <a:pt x="47" y="41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1" y="45"/>
                    <a:pt x="11" y="45"/>
                    <a:pt x="11" y="45"/>
                  </a:cubicBezTo>
                </a:path>
              </a:pathLst>
            </a:custGeom>
            <a:solidFill>
              <a:srgbClr val="E0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0" name="Freeform 239"/>
            <p:cNvSpPr>
              <a:spLocks/>
            </p:cNvSpPr>
            <p:nvPr userDrawn="1"/>
          </p:nvSpPr>
          <p:spPr bwMode="gray">
            <a:xfrm>
              <a:off x="9896476" y="6229350"/>
              <a:ext cx="236537" cy="196850"/>
            </a:xfrm>
            <a:custGeom>
              <a:avLst/>
              <a:gdLst>
                <a:gd name="T0" fmla="*/ 114 w 120"/>
                <a:gd name="T1" fmla="*/ 69 h 100"/>
                <a:gd name="T2" fmla="*/ 73 w 120"/>
                <a:gd name="T3" fmla="*/ 17 h 100"/>
                <a:gd name="T4" fmla="*/ 73 w 120"/>
                <a:gd name="T5" fmla="*/ 16 h 100"/>
                <a:gd name="T6" fmla="*/ 71 w 120"/>
                <a:gd name="T7" fmla="*/ 15 h 100"/>
                <a:gd name="T8" fmla="*/ 63 w 120"/>
                <a:gd name="T9" fmla="*/ 16 h 100"/>
                <a:gd name="T10" fmla="*/ 63 w 120"/>
                <a:gd name="T11" fmla="*/ 17 h 100"/>
                <a:gd name="T12" fmla="*/ 37 w 120"/>
                <a:gd name="T13" fmla="*/ 20 h 100"/>
                <a:gd name="T14" fmla="*/ 24 w 120"/>
                <a:gd name="T15" fmla="*/ 0 h 100"/>
                <a:gd name="T16" fmla="*/ 5 w 120"/>
                <a:gd name="T17" fmla="*/ 37 h 100"/>
                <a:gd name="T18" fmla="*/ 8 w 120"/>
                <a:gd name="T19" fmla="*/ 48 h 100"/>
                <a:gd name="T20" fmla="*/ 101 w 120"/>
                <a:gd name="T21" fmla="*/ 96 h 100"/>
                <a:gd name="T22" fmla="*/ 110 w 120"/>
                <a:gd name="T23" fmla="*/ 94 h 100"/>
                <a:gd name="T24" fmla="*/ 116 w 120"/>
                <a:gd name="T25" fmla="*/ 81 h 100"/>
                <a:gd name="T26" fmla="*/ 114 w 120"/>
                <a:gd name="T27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00">
                  <a:moveTo>
                    <a:pt x="114" y="69"/>
                  </a:moveTo>
                  <a:cubicBezTo>
                    <a:pt x="107" y="60"/>
                    <a:pt x="73" y="17"/>
                    <a:pt x="73" y="17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2" y="16"/>
                    <a:pt x="72" y="15"/>
                    <a:pt x="71" y="15"/>
                  </a:cubicBezTo>
                  <a:cubicBezTo>
                    <a:pt x="68" y="13"/>
                    <a:pt x="65" y="14"/>
                    <a:pt x="63" y="1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0" y="21"/>
                    <a:pt x="50" y="27"/>
                    <a:pt x="37" y="2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0" y="44"/>
                    <a:pt x="8" y="48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96"/>
                    <a:pt x="106" y="100"/>
                    <a:pt x="110" y="9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1"/>
                    <a:pt x="120" y="78"/>
                    <a:pt x="114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1" name="Freeform 240"/>
            <p:cNvSpPr>
              <a:spLocks/>
            </p:cNvSpPr>
            <p:nvPr userDrawn="1"/>
          </p:nvSpPr>
          <p:spPr bwMode="gray">
            <a:xfrm>
              <a:off x="9659938" y="4659313"/>
              <a:ext cx="515937" cy="1049338"/>
            </a:xfrm>
            <a:custGeom>
              <a:avLst/>
              <a:gdLst>
                <a:gd name="T0" fmla="*/ 226 w 260"/>
                <a:gd name="T1" fmla="*/ 272 h 532"/>
                <a:gd name="T2" fmla="*/ 194 w 260"/>
                <a:gd name="T3" fmla="*/ 520 h 532"/>
                <a:gd name="T4" fmla="*/ 180 w 260"/>
                <a:gd name="T5" fmla="*/ 531 h 532"/>
                <a:gd name="T6" fmla="*/ 101 w 260"/>
                <a:gd name="T7" fmla="*/ 521 h 532"/>
                <a:gd name="T8" fmla="*/ 87 w 260"/>
                <a:gd name="T9" fmla="*/ 502 h 532"/>
                <a:gd name="T10" fmla="*/ 127 w 260"/>
                <a:gd name="T11" fmla="*/ 196 h 532"/>
                <a:gd name="T12" fmla="*/ 113 w 260"/>
                <a:gd name="T13" fmla="*/ 178 h 532"/>
                <a:gd name="T14" fmla="*/ 12 w 260"/>
                <a:gd name="T15" fmla="*/ 165 h 532"/>
                <a:gd name="T16" fmla="*/ 1 w 260"/>
                <a:gd name="T17" fmla="*/ 151 h 532"/>
                <a:gd name="T18" fmla="*/ 8 w 260"/>
                <a:gd name="T19" fmla="*/ 98 h 532"/>
                <a:gd name="T20" fmla="*/ 25 w 260"/>
                <a:gd name="T21" fmla="*/ 84 h 532"/>
                <a:gd name="T22" fmla="*/ 118 w 260"/>
                <a:gd name="T23" fmla="*/ 70 h 532"/>
                <a:gd name="T24" fmla="*/ 166 w 260"/>
                <a:gd name="T25" fmla="*/ 22 h 532"/>
                <a:gd name="T26" fmla="*/ 167 w 260"/>
                <a:gd name="T27" fmla="*/ 19 h 532"/>
                <a:gd name="T28" fmla="*/ 196 w 260"/>
                <a:gd name="T29" fmla="*/ 3 h 532"/>
                <a:gd name="T30" fmla="*/ 244 w 260"/>
                <a:gd name="T31" fmla="*/ 9 h 532"/>
                <a:gd name="T32" fmla="*/ 258 w 260"/>
                <a:gd name="T33" fmla="*/ 28 h 532"/>
                <a:gd name="T34" fmla="*/ 233 w 260"/>
                <a:gd name="T35" fmla="*/ 219 h 532"/>
                <a:gd name="T36" fmla="*/ 226 w 260"/>
                <a:gd name="T37" fmla="*/ 272 h 532"/>
                <a:gd name="T38" fmla="*/ 226 w 260"/>
                <a:gd name="T39" fmla="*/ 27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32">
                  <a:moveTo>
                    <a:pt x="226" y="272"/>
                  </a:moveTo>
                  <a:cubicBezTo>
                    <a:pt x="215" y="355"/>
                    <a:pt x="205" y="438"/>
                    <a:pt x="194" y="520"/>
                  </a:cubicBezTo>
                  <a:cubicBezTo>
                    <a:pt x="193" y="530"/>
                    <a:pt x="189" y="532"/>
                    <a:pt x="180" y="531"/>
                  </a:cubicBezTo>
                  <a:cubicBezTo>
                    <a:pt x="154" y="527"/>
                    <a:pt x="128" y="524"/>
                    <a:pt x="101" y="521"/>
                  </a:cubicBezTo>
                  <a:cubicBezTo>
                    <a:pt x="86" y="519"/>
                    <a:pt x="85" y="518"/>
                    <a:pt x="87" y="502"/>
                  </a:cubicBezTo>
                  <a:cubicBezTo>
                    <a:pt x="100" y="400"/>
                    <a:pt x="114" y="298"/>
                    <a:pt x="127" y="196"/>
                  </a:cubicBezTo>
                  <a:cubicBezTo>
                    <a:pt x="129" y="181"/>
                    <a:pt x="128" y="180"/>
                    <a:pt x="113" y="178"/>
                  </a:cubicBezTo>
                  <a:cubicBezTo>
                    <a:pt x="79" y="174"/>
                    <a:pt x="46" y="169"/>
                    <a:pt x="12" y="165"/>
                  </a:cubicBezTo>
                  <a:cubicBezTo>
                    <a:pt x="0" y="164"/>
                    <a:pt x="0" y="162"/>
                    <a:pt x="1" y="151"/>
                  </a:cubicBezTo>
                  <a:cubicBezTo>
                    <a:pt x="4" y="133"/>
                    <a:pt x="6" y="115"/>
                    <a:pt x="8" y="98"/>
                  </a:cubicBezTo>
                  <a:cubicBezTo>
                    <a:pt x="10" y="84"/>
                    <a:pt x="12" y="82"/>
                    <a:pt x="25" y="84"/>
                  </a:cubicBezTo>
                  <a:cubicBezTo>
                    <a:pt x="58" y="90"/>
                    <a:pt x="89" y="85"/>
                    <a:pt x="118" y="70"/>
                  </a:cubicBezTo>
                  <a:cubicBezTo>
                    <a:pt x="138" y="60"/>
                    <a:pt x="157" y="46"/>
                    <a:pt x="166" y="22"/>
                  </a:cubicBezTo>
                  <a:cubicBezTo>
                    <a:pt x="166" y="21"/>
                    <a:pt x="166" y="20"/>
                    <a:pt x="167" y="19"/>
                  </a:cubicBezTo>
                  <a:cubicBezTo>
                    <a:pt x="175" y="0"/>
                    <a:pt x="175" y="0"/>
                    <a:pt x="196" y="3"/>
                  </a:cubicBezTo>
                  <a:cubicBezTo>
                    <a:pt x="212" y="5"/>
                    <a:pt x="228" y="7"/>
                    <a:pt x="244" y="9"/>
                  </a:cubicBezTo>
                  <a:cubicBezTo>
                    <a:pt x="259" y="11"/>
                    <a:pt x="260" y="13"/>
                    <a:pt x="258" y="28"/>
                  </a:cubicBezTo>
                  <a:cubicBezTo>
                    <a:pt x="249" y="92"/>
                    <a:pt x="241" y="155"/>
                    <a:pt x="233" y="219"/>
                  </a:cubicBezTo>
                  <a:cubicBezTo>
                    <a:pt x="231" y="237"/>
                    <a:pt x="228" y="255"/>
                    <a:pt x="226" y="272"/>
                  </a:cubicBezTo>
                  <a:cubicBezTo>
                    <a:pt x="226" y="272"/>
                    <a:pt x="226" y="272"/>
                    <a:pt x="226" y="272"/>
                  </a:cubicBezTo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2" name="Freeform 241"/>
            <p:cNvSpPr>
              <a:spLocks/>
            </p:cNvSpPr>
            <p:nvPr userDrawn="1"/>
          </p:nvSpPr>
          <p:spPr bwMode="gray">
            <a:xfrm>
              <a:off x="9769476" y="4673600"/>
              <a:ext cx="517525" cy="1049338"/>
            </a:xfrm>
            <a:custGeom>
              <a:avLst/>
              <a:gdLst>
                <a:gd name="T0" fmla="*/ 227 w 261"/>
                <a:gd name="T1" fmla="*/ 273 h 532"/>
                <a:gd name="T2" fmla="*/ 195 w 261"/>
                <a:gd name="T3" fmla="*/ 521 h 532"/>
                <a:gd name="T4" fmla="*/ 181 w 261"/>
                <a:gd name="T5" fmla="*/ 531 h 532"/>
                <a:gd name="T6" fmla="*/ 102 w 261"/>
                <a:gd name="T7" fmla="*/ 521 h 532"/>
                <a:gd name="T8" fmla="*/ 88 w 261"/>
                <a:gd name="T9" fmla="*/ 503 h 532"/>
                <a:gd name="T10" fmla="*/ 128 w 261"/>
                <a:gd name="T11" fmla="*/ 197 h 532"/>
                <a:gd name="T12" fmla="*/ 114 w 261"/>
                <a:gd name="T13" fmla="*/ 178 h 532"/>
                <a:gd name="T14" fmla="*/ 13 w 261"/>
                <a:gd name="T15" fmla="*/ 165 h 532"/>
                <a:gd name="T16" fmla="*/ 2 w 261"/>
                <a:gd name="T17" fmla="*/ 151 h 532"/>
                <a:gd name="T18" fmla="*/ 9 w 261"/>
                <a:gd name="T19" fmla="*/ 98 h 532"/>
                <a:gd name="T20" fmla="*/ 26 w 261"/>
                <a:gd name="T21" fmla="*/ 85 h 532"/>
                <a:gd name="T22" fmla="*/ 119 w 261"/>
                <a:gd name="T23" fmla="*/ 71 h 532"/>
                <a:gd name="T24" fmla="*/ 166 w 261"/>
                <a:gd name="T25" fmla="*/ 22 h 532"/>
                <a:gd name="T26" fmla="*/ 167 w 261"/>
                <a:gd name="T27" fmla="*/ 19 h 532"/>
                <a:gd name="T28" fmla="*/ 197 w 261"/>
                <a:gd name="T29" fmla="*/ 3 h 532"/>
                <a:gd name="T30" fmla="*/ 244 w 261"/>
                <a:gd name="T31" fmla="*/ 9 h 532"/>
                <a:gd name="T32" fmla="*/ 259 w 261"/>
                <a:gd name="T33" fmla="*/ 28 h 532"/>
                <a:gd name="T34" fmla="*/ 234 w 261"/>
                <a:gd name="T35" fmla="*/ 219 h 532"/>
                <a:gd name="T36" fmla="*/ 227 w 261"/>
                <a:gd name="T37" fmla="*/ 272 h 532"/>
                <a:gd name="T38" fmla="*/ 227 w 261"/>
                <a:gd name="T39" fmla="*/ 27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1" h="532">
                  <a:moveTo>
                    <a:pt x="227" y="273"/>
                  </a:moveTo>
                  <a:cubicBezTo>
                    <a:pt x="216" y="355"/>
                    <a:pt x="205" y="438"/>
                    <a:pt x="195" y="521"/>
                  </a:cubicBezTo>
                  <a:cubicBezTo>
                    <a:pt x="194" y="530"/>
                    <a:pt x="190" y="532"/>
                    <a:pt x="181" y="531"/>
                  </a:cubicBezTo>
                  <a:cubicBezTo>
                    <a:pt x="155" y="527"/>
                    <a:pt x="129" y="524"/>
                    <a:pt x="102" y="521"/>
                  </a:cubicBezTo>
                  <a:cubicBezTo>
                    <a:pt x="87" y="519"/>
                    <a:pt x="86" y="518"/>
                    <a:pt x="88" y="503"/>
                  </a:cubicBezTo>
                  <a:cubicBezTo>
                    <a:pt x="101" y="401"/>
                    <a:pt x="115" y="299"/>
                    <a:pt x="128" y="197"/>
                  </a:cubicBezTo>
                  <a:cubicBezTo>
                    <a:pt x="130" y="181"/>
                    <a:pt x="129" y="180"/>
                    <a:pt x="114" y="178"/>
                  </a:cubicBezTo>
                  <a:cubicBezTo>
                    <a:pt x="80" y="174"/>
                    <a:pt x="47" y="170"/>
                    <a:pt x="13" y="165"/>
                  </a:cubicBezTo>
                  <a:cubicBezTo>
                    <a:pt x="1" y="164"/>
                    <a:pt x="0" y="163"/>
                    <a:pt x="2" y="151"/>
                  </a:cubicBezTo>
                  <a:cubicBezTo>
                    <a:pt x="5" y="133"/>
                    <a:pt x="7" y="116"/>
                    <a:pt x="9" y="98"/>
                  </a:cubicBezTo>
                  <a:cubicBezTo>
                    <a:pt x="11" y="85"/>
                    <a:pt x="13" y="83"/>
                    <a:pt x="26" y="85"/>
                  </a:cubicBezTo>
                  <a:cubicBezTo>
                    <a:pt x="58" y="90"/>
                    <a:pt x="90" y="86"/>
                    <a:pt x="119" y="71"/>
                  </a:cubicBezTo>
                  <a:cubicBezTo>
                    <a:pt x="139" y="60"/>
                    <a:pt x="158" y="46"/>
                    <a:pt x="166" y="22"/>
                  </a:cubicBezTo>
                  <a:cubicBezTo>
                    <a:pt x="167" y="21"/>
                    <a:pt x="167" y="20"/>
                    <a:pt x="167" y="19"/>
                  </a:cubicBezTo>
                  <a:cubicBezTo>
                    <a:pt x="176" y="0"/>
                    <a:pt x="176" y="1"/>
                    <a:pt x="197" y="3"/>
                  </a:cubicBezTo>
                  <a:cubicBezTo>
                    <a:pt x="213" y="5"/>
                    <a:pt x="229" y="7"/>
                    <a:pt x="244" y="9"/>
                  </a:cubicBezTo>
                  <a:cubicBezTo>
                    <a:pt x="260" y="11"/>
                    <a:pt x="261" y="13"/>
                    <a:pt x="259" y="28"/>
                  </a:cubicBezTo>
                  <a:cubicBezTo>
                    <a:pt x="250" y="92"/>
                    <a:pt x="242" y="156"/>
                    <a:pt x="234" y="219"/>
                  </a:cubicBezTo>
                  <a:cubicBezTo>
                    <a:pt x="232" y="237"/>
                    <a:pt x="229" y="255"/>
                    <a:pt x="227" y="272"/>
                  </a:cubicBezTo>
                  <a:cubicBezTo>
                    <a:pt x="227" y="273"/>
                    <a:pt x="227" y="273"/>
                    <a:pt x="227" y="273"/>
                  </a:cubicBezTo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3" name="Freeform 242"/>
            <p:cNvSpPr>
              <a:spLocks/>
            </p:cNvSpPr>
            <p:nvPr userDrawn="1"/>
          </p:nvSpPr>
          <p:spPr bwMode="gray">
            <a:xfrm>
              <a:off x="10039351" y="6192838"/>
              <a:ext cx="19050" cy="3175"/>
            </a:xfrm>
            <a:custGeom>
              <a:avLst/>
              <a:gdLst>
                <a:gd name="T0" fmla="*/ 0 w 12"/>
                <a:gd name="T1" fmla="*/ 0 h 2"/>
                <a:gd name="T2" fmla="*/ 0 w 12"/>
                <a:gd name="T3" fmla="*/ 0 h 2"/>
                <a:gd name="T4" fmla="*/ 12 w 12"/>
                <a:gd name="T5" fmla="*/ 2 h 2"/>
                <a:gd name="T6" fmla="*/ 12 w 12"/>
                <a:gd name="T7" fmla="*/ 2 h 2"/>
                <a:gd name="T8" fmla="*/ 12 w 12"/>
                <a:gd name="T9" fmla="*/ 2 h 2"/>
                <a:gd name="T10" fmla="*/ 0 w 1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9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4" name="Freeform 243"/>
            <p:cNvSpPr>
              <a:spLocks/>
            </p:cNvSpPr>
            <p:nvPr userDrawn="1"/>
          </p:nvSpPr>
          <p:spPr bwMode="gray">
            <a:xfrm>
              <a:off x="10039351" y="6192838"/>
              <a:ext cx="19050" cy="3175"/>
            </a:xfrm>
            <a:custGeom>
              <a:avLst/>
              <a:gdLst>
                <a:gd name="T0" fmla="*/ 0 w 12"/>
                <a:gd name="T1" fmla="*/ 0 h 2"/>
                <a:gd name="T2" fmla="*/ 0 w 12"/>
                <a:gd name="T3" fmla="*/ 0 h 2"/>
                <a:gd name="T4" fmla="*/ 12 w 12"/>
                <a:gd name="T5" fmla="*/ 2 h 2"/>
                <a:gd name="T6" fmla="*/ 12 w 12"/>
                <a:gd name="T7" fmla="*/ 2 h 2"/>
                <a:gd name="T8" fmla="*/ 12 w 12"/>
                <a:gd name="T9" fmla="*/ 2 h 2"/>
                <a:gd name="T10" fmla="*/ 0 w 1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5" name="Rectangle 244"/>
            <p:cNvSpPr>
              <a:spLocks noChangeArrowheads="1"/>
            </p:cNvSpPr>
            <p:nvPr userDrawn="1"/>
          </p:nvSpPr>
          <p:spPr bwMode="gray">
            <a:xfrm>
              <a:off x="10036176" y="6192838"/>
              <a:ext cx="3175" cy="1588"/>
            </a:xfrm>
            <a:prstGeom prst="rect">
              <a:avLst/>
            </a:prstGeom>
            <a:solidFill>
              <a:srgbClr val="33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6" name="Rectangle 245"/>
            <p:cNvSpPr>
              <a:spLocks noChangeArrowheads="1"/>
            </p:cNvSpPr>
            <p:nvPr userDrawn="1"/>
          </p:nvSpPr>
          <p:spPr bwMode="gray">
            <a:xfrm>
              <a:off x="10036176" y="6192838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7" name="Freeform 246"/>
            <p:cNvSpPr>
              <a:spLocks/>
            </p:cNvSpPr>
            <p:nvPr userDrawn="1"/>
          </p:nvSpPr>
          <p:spPr bwMode="gray">
            <a:xfrm>
              <a:off x="10036176" y="5715000"/>
              <a:ext cx="104775" cy="481013"/>
            </a:xfrm>
            <a:custGeom>
              <a:avLst/>
              <a:gdLst>
                <a:gd name="T0" fmla="*/ 21 w 53"/>
                <a:gd name="T1" fmla="*/ 0 h 244"/>
                <a:gd name="T2" fmla="*/ 34 w 53"/>
                <a:gd name="T3" fmla="*/ 101 h 244"/>
                <a:gd name="T4" fmla="*/ 0 w 53"/>
                <a:gd name="T5" fmla="*/ 243 h 244"/>
                <a:gd name="T6" fmla="*/ 1 w 53"/>
                <a:gd name="T7" fmla="*/ 243 h 244"/>
                <a:gd name="T8" fmla="*/ 11 w 53"/>
                <a:gd name="T9" fmla="*/ 244 h 244"/>
                <a:gd name="T10" fmla="*/ 11 w 53"/>
                <a:gd name="T11" fmla="*/ 244 h 244"/>
                <a:gd name="T12" fmla="*/ 53 w 53"/>
                <a:gd name="T13" fmla="*/ 101 h 244"/>
                <a:gd name="T14" fmla="*/ 53 w 53"/>
                <a:gd name="T15" fmla="*/ 101 h 244"/>
                <a:gd name="T16" fmla="*/ 51 w 53"/>
                <a:gd name="T17" fmla="*/ 81 h 244"/>
                <a:gd name="T18" fmla="*/ 44 w 53"/>
                <a:gd name="T19" fmla="*/ 29 h 244"/>
                <a:gd name="T20" fmla="*/ 42 w 53"/>
                <a:gd name="T21" fmla="*/ 9 h 244"/>
                <a:gd name="T22" fmla="*/ 41 w 53"/>
                <a:gd name="T23" fmla="*/ 2 h 244"/>
                <a:gd name="T24" fmla="*/ 21 w 53"/>
                <a:gd name="T2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244">
                  <a:moveTo>
                    <a:pt x="21" y="0"/>
                  </a:moveTo>
                  <a:cubicBezTo>
                    <a:pt x="25" y="33"/>
                    <a:pt x="34" y="98"/>
                    <a:pt x="34" y="101"/>
                  </a:cubicBezTo>
                  <a:cubicBezTo>
                    <a:pt x="33" y="105"/>
                    <a:pt x="4" y="226"/>
                    <a:pt x="0" y="243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11" y="244"/>
                    <a:pt x="11" y="244"/>
                    <a:pt x="11" y="244"/>
                  </a:cubicBezTo>
                  <a:cubicBezTo>
                    <a:pt x="11" y="244"/>
                    <a:pt x="11" y="244"/>
                    <a:pt x="11" y="244"/>
                  </a:cubicBezTo>
                  <a:cubicBezTo>
                    <a:pt x="11" y="244"/>
                    <a:pt x="53" y="105"/>
                    <a:pt x="53" y="101"/>
                  </a:cubicBezTo>
                  <a:cubicBezTo>
                    <a:pt x="53" y="101"/>
                    <a:pt x="53" y="101"/>
                    <a:pt x="53" y="101"/>
                  </a:cubicBezTo>
                  <a:cubicBezTo>
                    <a:pt x="53" y="99"/>
                    <a:pt x="52" y="92"/>
                    <a:pt x="51" y="81"/>
                  </a:cubicBezTo>
                  <a:cubicBezTo>
                    <a:pt x="49" y="67"/>
                    <a:pt x="47" y="47"/>
                    <a:pt x="44" y="29"/>
                  </a:cubicBezTo>
                  <a:cubicBezTo>
                    <a:pt x="43" y="22"/>
                    <a:pt x="43" y="15"/>
                    <a:pt x="42" y="9"/>
                  </a:cubicBezTo>
                  <a:cubicBezTo>
                    <a:pt x="41" y="7"/>
                    <a:pt x="41" y="4"/>
                    <a:pt x="41" y="2"/>
                  </a:cubicBezTo>
                  <a:cubicBezTo>
                    <a:pt x="34" y="2"/>
                    <a:pt x="28" y="1"/>
                    <a:pt x="21" y="0"/>
                  </a:cubicBezTo>
                </a:path>
              </a:pathLst>
            </a:custGeom>
            <a:solidFill>
              <a:srgbClr val="334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8" name="Freeform 247"/>
            <p:cNvSpPr>
              <a:spLocks/>
            </p:cNvSpPr>
            <p:nvPr userDrawn="1"/>
          </p:nvSpPr>
          <p:spPr bwMode="gray">
            <a:xfrm>
              <a:off x="10017126" y="6192838"/>
              <a:ext cx="41275" cy="71438"/>
            </a:xfrm>
            <a:custGeom>
              <a:avLst/>
              <a:gdLst>
                <a:gd name="T0" fmla="*/ 10 w 21"/>
                <a:gd name="T1" fmla="*/ 0 h 36"/>
                <a:gd name="T2" fmla="*/ 10 w 21"/>
                <a:gd name="T3" fmla="*/ 1 h 36"/>
                <a:gd name="T4" fmla="*/ 10 w 21"/>
                <a:gd name="T5" fmla="*/ 1 h 36"/>
                <a:gd name="T6" fmla="*/ 0 w 21"/>
                <a:gd name="T7" fmla="*/ 34 h 36"/>
                <a:gd name="T8" fmla="*/ 0 w 21"/>
                <a:gd name="T9" fmla="*/ 36 h 36"/>
                <a:gd name="T10" fmla="*/ 2 w 21"/>
                <a:gd name="T11" fmla="*/ 35 h 36"/>
                <a:gd name="T12" fmla="*/ 2 w 21"/>
                <a:gd name="T13" fmla="*/ 35 h 36"/>
                <a:gd name="T14" fmla="*/ 2 w 21"/>
                <a:gd name="T15" fmla="*/ 34 h 36"/>
                <a:gd name="T16" fmla="*/ 2 w 21"/>
                <a:gd name="T17" fmla="*/ 34 h 36"/>
                <a:gd name="T18" fmla="*/ 7 w 21"/>
                <a:gd name="T19" fmla="*/ 32 h 36"/>
                <a:gd name="T20" fmla="*/ 7 w 21"/>
                <a:gd name="T21" fmla="*/ 32 h 36"/>
                <a:gd name="T22" fmla="*/ 7 w 21"/>
                <a:gd name="T23" fmla="*/ 32 h 36"/>
                <a:gd name="T24" fmla="*/ 7 w 21"/>
                <a:gd name="T25" fmla="*/ 32 h 36"/>
                <a:gd name="T26" fmla="*/ 7 w 21"/>
                <a:gd name="T27" fmla="*/ 32 h 36"/>
                <a:gd name="T28" fmla="*/ 10 w 21"/>
                <a:gd name="T29" fmla="*/ 32 h 36"/>
                <a:gd name="T30" fmla="*/ 10 w 21"/>
                <a:gd name="T31" fmla="*/ 32 h 36"/>
                <a:gd name="T32" fmla="*/ 10 w 21"/>
                <a:gd name="T33" fmla="*/ 33 h 36"/>
                <a:gd name="T34" fmla="*/ 10 w 21"/>
                <a:gd name="T35" fmla="*/ 33 h 36"/>
                <a:gd name="T36" fmla="*/ 10 w 21"/>
                <a:gd name="T37" fmla="*/ 33 h 36"/>
                <a:gd name="T38" fmla="*/ 10 w 21"/>
                <a:gd name="T39" fmla="*/ 33 h 36"/>
                <a:gd name="T40" fmla="*/ 12 w 21"/>
                <a:gd name="T41" fmla="*/ 34 h 36"/>
                <a:gd name="T42" fmla="*/ 21 w 21"/>
                <a:gd name="T43" fmla="*/ 1 h 36"/>
                <a:gd name="T44" fmla="*/ 11 w 21"/>
                <a:gd name="T45" fmla="*/ 0 h 36"/>
                <a:gd name="T46" fmla="*/ 10 w 21"/>
                <a:gd name="T4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" h="36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1" y="36"/>
                    <a:pt x="1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3"/>
                    <a:pt x="5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1" y="34"/>
                    <a:pt x="12" y="3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E6C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9" name="Freeform 248"/>
            <p:cNvSpPr>
              <a:spLocks noEditPoints="1"/>
            </p:cNvSpPr>
            <p:nvPr userDrawn="1"/>
          </p:nvSpPr>
          <p:spPr bwMode="gray">
            <a:xfrm>
              <a:off x="10017126" y="6256338"/>
              <a:ext cx="23812" cy="7938"/>
            </a:xfrm>
            <a:custGeom>
              <a:avLst/>
              <a:gdLst>
                <a:gd name="T0" fmla="*/ 2 w 12"/>
                <a:gd name="T1" fmla="*/ 3 h 4"/>
                <a:gd name="T2" fmla="*/ 0 w 12"/>
                <a:gd name="T3" fmla="*/ 4 h 4"/>
                <a:gd name="T4" fmla="*/ 0 w 12"/>
                <a:gd name="T5" fmla="*/ 4 h 4"/>
                <a:gd name="T6" fmla="*/ 2 w 12"/>
                <a:gd name="T7" fmla="*/ 3 h 4"/>
                <a:gd name="T8" fmla="*/ 10 w 12"/>
                <a:gd name="T9" fmla="*/ 1 h 4"/>
                <a:gd name="T10" fmla="*/ 12 w 12"/>
                <a:gd name="T11" fmla="*/ 2 h 4"/>
                <a:gd name="T12" fmla="*/ 12 w 12"/>
                <a:gd name="T13" fmla="*/ 2 h 4"/>
                <a:gd name="T14" fmla="*/ 10 w 12"/>
                <a:gd name="T15" fmla="*/ 1 h 4"/>
                <a:gd name="T16" fmla="*/ 10 w 12"/>
                <a:gd name="T17" fmla="*/ 1 h 4"/>
                <a:gd name="T18" fmla="*/ 10 w 12"/>
                <a:gd name="T19" fmla="*/ 1 h 4"/>
                <a:gd name="T20" fmla="*/ 10 w 12"/>
                <a:gd name="T21" fmla="*/ 1 h 4"/>
                <a:gd name="T22" fmla="*/ 10 w 12"/>
                <a:gd name="T23" fmla="*/ 0 h 4"/>
                <a:gd name="T24" fmla="*/ 10 w 12"/>
                <a:gd name="T25" fmla="*/ 0 h 4"/>
                <a:gd name="T26" fmla="*/ 10 w 12"/>
                <a:gd name="T27" fmla="*/ 0 h 4"/>
                <a:gd name="T28" fmla="*/ 7 w 12"/>
                <a:gd name="T29" fmla="*/ 0 h 4"/>
                <a:gd name="T30" fmla="*/ 2 w 12"/>
                <a:gd name="T31" fmla="*/ 2 h 4"/>
                <a:gd name="T32" fmla="*/ 7 w 12"/>
                <a:gd name="T33" fmla="*/ 0 h 4"/>
                <a:gd name="T34" fmla="*/ 7 w 12"/>
                <a:gd name="T35" fmla="*/ 0 h 4"/>
                <a:gd name="T36" fmla="*/ 7 w 12"/>
                <a:gd name="T37" fmla="*/ 0 h 4"/>
                <a:gd name="T38" fmla="*/ 7 w 12"/>
                <a:gd name="T39" fmla="*/ 0 h 4"/>
                <a:gd name="T40" fmla="*/ 7 w 12"/>
                <a:gd name="T4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4">
                  <a:moveTo>
                    <a:pt x="2" y="3"/>
                  </a:moveTo>
                  <a:cubicBezTo>
                    <a:pt x="1" y="3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2" y="3"/>
                  </a:cubicBezTo>
                  <a:moveTo>
                    <a:pt x="10" y="1"/>
                  </a:moveTo>
                  <a:cubicBezTo>
                    <a:pt x="11" y="1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1"/>
                    <a:pt x="10" y="1"/>
                  </a:cubicBezTo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0" name="Freeform 249"/>
            <p:cNvSpPr>
              <a:spLocks/>
            </p:cNvSpPr>
            <p:nvPr userDrawn="1"/>
          </p:nvSpPr>
          <p:spPr bwMode="gray">
            <a:xfrm>
              <a:off x="10074276" y="5676900"/>
              <a:ext cx="42862" cy="41275"/>
            </a:xfrm>
            <a:custGeom>
              <a:avLst/>
              <a:gdLst>
                <a:gd name="T0" fmla="*/ 19 w 22"/>
                <a:gd name="T1" fmla="*/ 0 h 21"/>
                <a:gd name="T2" fmla="*/ 0 w 22"/>
                <a:gd name="T3" fmla="*/ 0 h 21"/>
                <a:gd name="T4" fmla="*/ 2 w 22"/>
                <a:gd name="T5" fmla="*/ 19 h 21"/>
                <a:gd name="T6" fmla="*/ 22 w 22"/>
                <a:gd name="T7" fmla="*/ 21 h 21"/>
                <a:gd name="T8" fmla="*/ 22 w 22"/>
                <a:gd name="T9" fmla="*/ 21 h 21"/>
                <a:gd name="T10" fmla="*/ 19 w 2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1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8"/>
                    <a:pt x="2" y="19"/>
                  </a:cubicBezTo>
                  <a:cubicBezTo>
                    <a:pt x="9" y="20"/>
                    <a:pt x="15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0" y="9"/>
                    <a:pt x="19" y="0"/>
                    <a:pt x="19" y="0"/>
                  </a:cubicBezTo>
                </a:path>
              </a:pathLst>
            </a:custGeom>
            <a:solidFill>
              <a:srgbClr val="FFF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1" name="Freeform 250"/>
            <p:cNvSpPr>
              <a:spLocks/>
            </p:cNvSpPr>
            <p:nvPr userDrawn="1"/>
          </p:nvSpPr>
          <p:spPr bwMode="gray">
            <a:xfrm>
              <a:off x="10409238" y="5513388"/>
              <a:ext cx="69850" cy="100013"/>
            </a:xfrm>
            <a:custGeom>
              <a:avLst/>
              <a:gdLst>
                <a:gd name="T0" fmla="*/ 0 w 44"/>
                <a:gd name="T1" fmla="*/ 56 h 63"/>
                <a:gd name="T2" fmla="*/ 19 w 44"/>
                <a:gd name="T3" fmla="*/ 63 h 63"/>
                <a:gd name="T4" fmla="*/ 44 w 44"/>
                <a:gd name="T5" fmla="*/ 10 h 63"/>
                <a:gd name="T6" fmla="*/ 24 w 44"/>
                <a:gd name="T7" fmla="*/ 0 h 63"/>
                <a:gd name="T8" fmla="*/ 0 w 44"/>
                <a:gd name="T9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3">
                  <a:moveTo>
                    <a:pt x="0" y="56"/>
                  </a:moveTo>
                  <a:lnTo>
                    <a:pt x="19" y="63"/>
                  </a:lnTo>
                  <a:lnTo>
                    <a:pt x="44" y="10"/>
                  </a:lnTo>
                  <a:lnTo>
                    <a:pt x="24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2" name="Freeform 251"/>
            <p:cNvSpPr>
              <a:spLocks/>
            </p:cNvSpPr>
            <p:nvPr userDrawn="1"/>
          </p:nvSpPr>
          <p:spPr bwMode="gray">
            <a:xfrm>
              <a:off x="10409238" y="5513388"/>
              <a:ext cx="69850" cy="100013"/>
            </a:xfrm>
            <a:custGeom>
              <a:avLst/>
              <a:gdLst>
                <a:gd name="T0" fmla="*/ 0 w 44"/>
                <a:gd name="T1" fmla="*/ 56 h 63"/>
                <a:gd name="T2" fmla="*/ 19 w 44"/>
                <a:gd name="T3" fmla="*/ 63 h 63"/>
                <a:gd name="T4" fmla="*/ 44 w 44"/>
                <a:gd name="T5" fmla="*/ 10 h 63"/>
                <a:gd name="T6" fmla="*/ 24 w 44"/>
                <a:gd name="T7" fmla="*/ 0 h 63"/>
                <a:gd name="T8" fmla="*/ 0 w 44"/>
                <a:gd name="T9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3">
                  <a:moveTo>
                    <a:pt x="0" y="56"/>
                  </a:moveTo>
                  <a:lnTo>
                    <a:pt x="19" y="63"/>
                  </a:lnTo>
                  <a:lnTo>
                    <a:pt x="44" y="10"/>
                  </a:lnTo>
                  <a:lnTo>
                    <a:pt x="24" y="0"/>
                  </a:lnTo>
                  <a:lnTo>
                    <a:pt x="0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3" name="Freeform 252"/>
            <p:cNvSpPr>
              <a:spLocks/>
            </p:cNvSpPr>
            <p:nvPr userDrawn="1"/>
          </p:nvSpPr>
          <p:spPr bwMode="gray">
            <a:xfrm>
              <a:off x="9971088" y="5033963"/>
              <a:ext cx="496887" cy="579438"/>
            </a:xfrm>
            <a:custGeom>
              <a:avLst/>
              <a:gdLst>
                <a:gd name="T0" fmla="*/ 281 w 313"/>
                <a:gd name="T1" fmla="*/ 365 h 365"/>
                <a:gd name="T2" fmla="*/ 313 w 313"/>
                <a:gd name="T3" fmla="*/ 300 h 365"/>
                <a:gd name="T4" fmla="*/ 186 w 313"/>
                <a:gd name="T5" fmla="*/ 230 h 365"/>
                <a:gd name="T6" fmla="*/ 31 w 313"/>
                <a:gd name="T7" fmla="*/ 0 h 365"/>
                <a:gd name="T8" fmla="*/ 0 w 313"/>
                <a:gd name="T9" fmla="*/ 139 h 365"/>
                <a:gd name="T10" fmla="*/ 134 w 313"/>
                <a:gd name="T11" fmla="*/ 292 h 365"/>
                <a:gd name="T12" fmla="*/ 281 w 313"/>
                <a:gd name="T13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65">
                  <a:moveTo>
                    <a:pt x="281" y="365"/>
                  </a:moveTo>
                  <a:lnTo>
                    <a:pt x="313" y="300"/>
                  </a:lnTo>
                  <a:lnTo>
                    <a:pt x="186" y="230"/>
                  </a:lnTo>
                  <a:lnTo>
                    <a:pt x="31" y="0"/>
                  </a:lnTo>
                  <a:lnTo>
                    <a:pt x="0" y="139"/>
                  </a:lnTo>
                  <a:lnTo>
                    <a:pt x="134" y="292"/>
                  </a:lnTo>
                  <a:lnTo>
                    <a:pt x="281" y="365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4" name="Freeform 253"/>
            <p:cNvSpPr>
              <a:spLocks/>
            </p:cNvSpPr>
            <p:nvPr userDrawn="1"/>
          </p:nvSpPr>
          <p:spPr bwMode="gray">
            <a:xfrm>
              <a:off x="9971088" y="5033963"/>
              <a:ext cx="496887" cy="579438"/>
            </a:xfrm>
            <a:custGeom>
              <a:avLst/>
              <a:gdLst>
                <a:gd name="T0" fmla="*/ 281 w 313"/>
                <a:gd name="T1" fmla="*/ 365 h 365"/>
                <a:gd name="T2" fmla="*/ 313 w 313"/>
                <a:gd name="T3" fmla="*/ 300 h 365"/>
                <a:gd name="T4" fmla="*/ 186 w 313"/>
                <a:gd name="T5" fmla="*/ 230 h 365"/>
                <a:gd name="T6" fmla="*/ 31 w 313"/>
                <a:gd name="T7" fmla="*/ 0 h 365"/>
                <a:gd name="T8" fmla="*/ 0 w 313"/>
                <a:gd name="T9" fmla="*/ 139 h 365"/>
                <a:gd name="T10" fmla="*/ 134 w 313"/>
                <a:gd name="T11" fmla="*/ 292 h 365"/>
                <a:gd name="T12" fmla="*/ 281 w 313"/>
                <a:gd name="T13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65">
                  <a:moveTo>
                    <a:pt x="281" y="365"/>
                  </a:moveTo>
                  <a:lnTo>
                    <a:pt x="313" y="300"/>
                  </a:lnTo>
                  <a:lnTo>
                    <a:pt x="186" y="230"/>
                  </a:lnTo>
                  <a:lnTo>
                    <a:pt x="31" y="0"/>
                  </a:lnTo>
                  <a:lnTo>
                    <a:pt x="0" y="139"/>
                  </a:lnTo>
                  <a:lnTo>
                    <a:pt x="134" y="292"/>
                  </a:lnTo>
                  <a:lnTo>
                    <a:pt x="281" y="3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5" name="Freeform 254"/>
            <p:cNvSpPr>
              <a:spLocks/>
            </p:cNvSpPr>
            <p:nvPr userDrawn="1"/>
          </p:nvSpPr>
          <p:spPr bwMode="gray">
            <a:xfrm>
              <a:off x="10417176" y="5605463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5 h 5"/>
                <a:gd name="T4" fmla="*/ 0 w 2"/>
                <a:gd name="T5" fmla="*/ 5 h 5"/>
                <a:gd name="T6" fmla="*/ 2 w 2"/>
                <a:gd name="T7" fmla="*/ 0 h 5"/>
                <a:gd name="T8" fmla="*/ 2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E73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6" name="Freeform 255"/>
            <p:cNvSpPr>
              <a:spLocks/>
            </p:cNvSpPr>
            <p:nvPr userDrawn="1"/>
          </p:nvSpPr>
          <p:spPr bwMode="gray">
            <a:xfrm>
              <a:off x="10417176" y="5605463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5 h 5"/>
                <a:gd name="T4" fmla="*/ 0 w 2"/>
                <a:gd name="T5" fmla="*/ 5 h 5"/>
                <a:gd name="T6" fmla="*/ 2 w 2"/>
                <a:gd name="T7" fmla="*/ 0 h 5"/>
                <a:gd name="T8" fmla="*/ 2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7" name="Freeform 256"/>
            <p:cNvSpPr>
              <a:spLocks/>
            </p:cNvSpPr>
            <p:nvPr userDrawn="1"/>
          </p:nvSpPr>
          <p:spPr bwMode="gray">
            <a:xfrm>
              <a:off x="10420351" y="5588000"/>
              <a:ext cx="7937" cy="17463"/>
            </a:xfrm>
            <a:custGeom>
              <a:avLst/>
              <a:gdLst>
                <a:gd name="T0" fmla="*/ 4 w 4"/>
                <a:gd name="T1" fmla="*/ 0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4 w 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5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8" name="Freeform 257"/>
            <p:cNvSpPr>
              <a:spLocks/>
            </p:cNvSpPr>
            <p:nvPr userDrawn="1"/>
          </p:nvSpPr>
          <p:spPr bwMode="gray">
            <a:xfrm>
              <a:off x="9993313" y="5200650"/>
              <a:ext cx="434975" cy="412750"/>
            </a:xfrm>
            <a:custGeom>
              <a:avLst/>
              <a:gdLst>
                <a:gd name="T0" fmla="*/ 6 w 220"/>
                <a:gd name="T1" fmla="*/ 0 h 210"/>
                <a:gd name="T2" fmla="*/ 0 w 220"/>
                <a:gd name="T3" fmla="*/ 41 h 210"/>
                <a:gd name="T4" fmla="*/ 96 w 220"/>
                <a:gd name="T5" fmla="*/ 151 h 210"/>
                <a:gd name="T6" fmla="*/ 214 w 220"/>
                <a:gd name="T7" fmla="*/ 210 h 210"/>
                <a:gd name="T8" fmla="*/ 216 w 220"/>
                <a:gd name="T9" fmla="*/ 206 h 210"/>
                <a:gd name="T10" fmla="*/ 220 w 220"/>
                <a:gd name="T11" fmla="*/ 197 h 210"/>
                <a:gd name="T12" fmla="*/ 102 w 220"/>
                <a:gd name="T13" fmla="*/ 126 h 210"/>
                <a:gd name="T14" fmla="*/ 6 w 220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210">
                  <a:moveTo>
                    <a:pt x="6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214" y="210"/>
                    <a:pt x="214" y="210"/>
                    <a:pt x="214" y="210"/>
                  </a:cubicBezTo>
                  <a:cubicBezTo>
                    <a:pt x="216" y="206"/>
                    <a:pt x="216" y="206"/>
                    <a:pt x="216" y="206"/>
                  </a:cubicBezTo>
                  <a:cubicBezTo>
                    <a:pt x="220" y="197"/>
                    <a:pt x="220" y="197"/>
                    <a:pt x="220" y="197"/>
                  </a:cubicBezTo>
                  <a:cubicBezTo>
                    <a:pt x="219" y="197"/>
                    <a:pt x="102" y="126"/>
                    <a:pt x="102" y="12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5A9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9" name="Freeform 258"/>
            <p:cNvSpPr>
              <a:spLocks/>
            </p:cNvSpPr>
            <p:nvPr userDrawn="1"/>
          </p:nvSpPr>
          <p:spPr bwMode="gray">
            <a:xfrm>
              <a:off x="9610726" y="5616575"/>
              <a:ext cx="23812" cy="142875"/>
            </a:xfrm>
            <a:custGeom>
              <a:avLst/>
              <a:gdLst>
                <a:gd name="T0" fmla="*/ 6 w 12"/>
                <a:gd name="T1" fmla="*/ 73 h 73"/>
                <a:gd name="T2" fmla="*/ 0 w 12"/>
                <a:gd name="T3" fmla="*/ 67 h 73"/>
                <a:gd name="T4" fmla="*/ 0 w 12"/>
                <a:gd name="T5" fmla="*/ 6 h 73"/>
                <a:gd name="T6" fmla="*/ 6 w 12"/>
                <a:gd name="T7" fmla="*/ 0 h 73"/>
                <a:gd name="T8" fmla="*/ 12 w 12"/>
                <a:gd name="T9" fmla="*/ 6 h 73"/>
                <a:gd name="T10" fmla="*/ 12 w 12"/>
                <a:gd name="T11" fmla="*/ 67 h 73"/>
                <a:gd name="T12" fmla="*/ 6 w 12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3">
                  <a:moveTo>
                    <a:pt x="6" y="73"/>
                  </a:moveTo>
                  <a:cubicBezTo>
                    <a:pt x="3" y="73"/>
                    <a:pt x="0" y="70"/>
                    <a:pt x="0" y="6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70"/>
                    <a:pt x="9" y="73"/>
                    <a:pt x="6" y="73"/>
                  </a:cubicBez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0" name="Oval 259"/>
            <p:cNvSpPr>
              <a:spLocks noChangeArrowheads="1"/>
            </p:cNvSpPr>
            <p:nvPr userDrawn="1"/>
          </p:nvSpPr>
          <p:spPr bwMode="gray">
            <a:xfrm>
              <a:off x="9586913" y="5597525"/>
              <a:ext cx="66675" cy="65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1" name="Freeform 260"/>
            <p:cNvSpPr>
              <a:spLocks/>
            </p:cNvSpPr>
            <p:nvPr userDrawn="1"/>
          </p:nvSpPr>
          <p:spPr bwMode="gray">
            <a:xfrm>
              <a:off x="11347451" y="5524500"/>
              <a:ext cx="128587" cy="130175"/>
            </a:xfrm>
            <a:custGeom>
              <a:avLst/>
              <a:gdLst>
                <a:gd name="T0" fmla="*/ 65 w 65"/>
                <a:gd name="T1" fmla="*/ 40 h 66"/>
                <a:gd name="T2" fmla="*/ 65 w 65"/>
                <a:gd name="T3" fmla="*/ 40 h 66"/>
                <a:gd name="T4" fmla="*/ 56 w 65"/>
                <a:gd name="T5" fmla="*/ 21 h 66"/>
                <a:gd name="T6" fmla="*/ 55 w 65"/>
                <a:gd name="T7" fmla="*/ 21 h 66"/>
                <a:gd name="T8" fmla="*/ 55 w 65"/>
                <a:gd name="T9" fmla="*/ 21 h 66"/>
                <a:gd name="T10" fmla="*/ 24 w 65"/>
                <a:gd name="T11" fmla="*/ 0 h 66"/>
                <a:gd name="T12" fmla="*/ 0 w 65"/>
                <a:gd name="T13" fmla="*/ 35 h 66"/>
                <a:gd name="T14" fmla="*/ 20 w 65"/>
                <a:gd name="T15" fmla="*/ 48 h 66"/>
                <a:gd name="T16" fmla="*/ 19 w 65"/>
                <a:gd name="T17" fmla="*/ 52 h 66"/>
                <a:gd name="T18" fmla="*/ 26 w 65"/>
                <a:gd name="T19" fmla="*/ 61 h 66"/>
                <a:gd name="T20" fmla="*/ 34 w 65"/>
                <a:gd name="T21" fmla="*/ 58 h 66"/>
                <a:gd name="T22" fmla="*/ 48 w 65"/>
                <a:gd name="T23" fmla="*/ 60 h 66"/>
                <a:gd name="T24" fmla="*/ 54 w 65"/>
                <a:gd name="T25" fmla="*/ 65 h 66"/>
                <a:gd name="T26" fmla="*/ 64 w 65"/>
                <a:gd name="T27" fmla="*/ 58 h 66"/>
                <a:gd name="T28" fmla="*/ 65 w 65"/>
                <a:gd name="T29" fmla="*/ 4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6">
                  <a:moveTo>
                    <a:pt x="65" y="40"/>
                  </a:moveTo>
                  <a:cubicBezTo>
                    <a:pt x="65" y="40"/>
                    <a:pt x="65" y="40"/>
                    <a:pt x="65" y="40"/>
                  </a:cubicBezTo>
                  <a:cubicBezTo>
                    <a:pt x="65" y="33"/>
                    <a:pt x="62" y="26"/>
                    <a:pt x="5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8" y="56"/>
                    <a:pt x="22" y="61"/>
                    <a:pt x="26" y="61"/>
                  </a:cubicBezTo>
                  <a:cubicBezTo>
                    <a:pt x="29" y="62"/>
                    <a:pt x="32" y="60"/>
                    <a:pt x="34" y="58"/>
                  </a:cubicBezTo>
                  <a:cubicBezTo>
                    <a:pt x="38" y="60"/>
                    <a:pt x="43" y="61"/>
                    <a:pt x="48" y="60"/>
                  </a:cubicBezTo>
                  <a:cubicBezTo>
                    <a:pt x="49" y="63"/>
                    <a:pt x="51" y="65"/>
                    <a:pt x="54" y="65"/>
                  </a:cubicBezTo>
                  <a:cubicBezTo>
                    <a:pt x="59" y="66"/>
                    <a:pt x="63" y="63"/>
                    <a:pt x="64" y="58"/>
                  </a:cubicBezTo>
                  <a:lnTo>
                    <a:pt x="65" y="40"/>
                  </a:lnTo>
                  <a:close/>
                </a:path>
              </a:pathLst>
            </a:custGeom>
            <a:solidFill>
              <a:srgbClr val="835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2" name="Freeform 261"/>
            <p:cNvSpPr>
              <a:spLocks/>
            </p:cNvSpPr>
            <p:nvPr userDrawn="1"/>
          </p:nvSpPr>
          <p:spPr bwMode="gray">
            <a:xfrm>
              <a:off x="11320463" y="5505450"/>
              <a:ext cx="82550" cy="98425"/>
            </a:xfrm>
            <a:custGeom>
              <a:avLst/>
              <a:gdLst>
                <a:gd name="T0" fmla="*/ 0 w 52"/>
                <a:gd name="T1" fmla="*/ 50 h 62"/>
                <a:gd name="T2" fmla="*/ 19 w 52"/>
                <a:gd name="T3" fmla="*/ 62 h 62"/>
                <a:gd name="T4" fmla="*/ 52 w 52"/>
                <a:gd name="T5" fmla="*/ 12 h 62"/>
                <a:gd name="T6" fmla="*/ 34 w 52"/>
                <a:gd name="T7" fmla="*/ 0 h 62"/>
                <a:gd name="T8" fmla="*/ 0 w 52"/>
                <a:gd name="T9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2">
                  <a:moveTo>
                    <a:pt x="0" y="50"/>
                  </a:moveTo>
                  <a:lnTo>
                    <a:pt x="19" y="62"/>
                  </a:lnTo>
                  <a:lnTo>
                    <a:pt x="52" y="12"/>
                  </a:lnTo>
                  <a:lnTo>
                    <a:pt x="34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3" name="Freeform 262"/>
            <p:cNvSpPr>
              <a:spLocks/>
            </p:cNvSpPr>
            <p:nvPr userDrawn="1"/>
          </p:nvSpPr>
          <p:spPr bwMode="gray">
            <a:xfrm>
              <a:off x="11320463" y="5505450"/>
              <a:ext cx="82550" cy="98425"/>
            </a:xfrm>
            <a:custGeom>
              <a:avLst/>
              <a:gdLst>
                <a:gd name="T0" fmla="*/ 0 w 52"/>
                <a:gd name="T1" fmla="*/ 50 h 62"/>
                <a:gd name="T2" fmla="*/ 19 w 52"/>
                <a:gd name="T3" fmla="*/ 62 h 62"/>
                <a:gd name="T4" fmla="*/ 52 w 52"/>
                <a:gd name="T5" fmla="*/ 12 h 62"/>
                <a:gd name="T6" fmla="*/ 34 w 52"/>
                <a:gd name="T7" fmla="*/ 0 h 62"/>
                <a:gd name="T8" fmla="*/ 0 w 52"/>
                <a:gd name="T9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2">
                  <a:moveTo>
                    <a:pt x="0" y="50"/>
                  </a:moveTo>
                  <a:lnTo>
                    <a:pt x="19" y="62"/>
                  </a:lnTo>
                  <a:lnTo>
                    <a:pt x="52" y="12"/>
                  </a:lnTo>
                  <a:lnTo>
                    <a:pt x="34" y="0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4" name="Freeform 263"/>
            <p:cNvSpPr>
              <a:spLocks/>
            </p:cNvSpPr>
            <p:nvPr userDrawn="1"/>
          </p:nvSpPr>
          <p:spPr bwMode="gray">
            <a:xfrm>
              <a:off x="10750551" y="5653088"/>
              <a:ext cx="153987" cy="95250"/>
            </a:xfrm>
            <a:custGeom>
              <a:avLst/>
              <a:gdLst>
                <a:gd name="T0" fmla="*/ 78 w 78"/>
                <a:gd name="T1" fmla="*/ 2 h 48"/>
                <a:gd name="T2" fmla="*/ 69 w 78"/>
                <a:gd name="T3" fmla="*/ 0 h 48"/>
                <a:gd name="T4" fmla="*/ 15 w 78"/>
                <a:gd name="T5" fmla="*/ 0 h 48"/>
                <a:gd name="T6" fmla="*/ 18 w 78"/>
                <a:gd name="T7" fmla="*/ 37 h 48"/>
                <a:gd name="T8" fmla="*/ 78 w 78"/>
                <a:gd name="T9" fmla="*/ 47 h 48"/>
                <a:gd name="T10" fmla="*/ 78 w 78"/>
                <a:gd name="T1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48">
                  <a:moveTo>
                    <a:pt x="78" y="2"/>
                  </a:moveTo>
                  <a:cubicBezTo>
                    <a:pt x="72" y="1"/>
                    <a:pt x="69" y="0"/>
                    <a:pt x="69" y="0"/>
                  </a:cubicBezTo>
                  <a:cubicBezTo>
                    <a:pt x="69" y="0"/>
                    <a:pt x="31" y="0"/>
                    <a:pt x="15" y="0"/>
                  </a:cubicBezTo>
                  <a:cubicBezTo>
                    <a:pt x="0" y="0"/>
                    <a:pt x="3" y="19"/>
                    <a:pt x="18" y="37"/>
                  </a:cubicBezTo>
                  <a:cubicBezTo>
                    <a:pt x="25" y="45"/>
                    <a:pt x="46" y="48"/>
                    <a:pt x="78" y="47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5" name="Freeform 264"/>
            <p:cNvSpPr>
              <a:spLocks/>
            </p:cNvSpPr>
            <p:nvPr userDrawn="1"/>
          </p:nvSpPr>
          <p:spPr bwMode="gray">
            <a:xfrm>
              <a:off x="11182351" y="5340350"/>
              <a:ext cx="214312" cy="260350"/>
            </a:xfrm>
            <a:custGeom>
              <a:avLst/>
              <a:gdLst>
                <a:gd name="T0" fmla="*/ 76 w 108"/>
                <a:gd name="T1" fmla="*/ 132 h 132"/>
                <a:gd name="T2" fmla="*/ 108 w 108"/>
                <a:gd name="T3" fmla="*/ 83 h 132"/>
                <a:gd name="T4" fmla="*/ 35 w 108"/>
                <a:gd name="T5" fmla="*/ 0 h 132"/>
                <a:gd name="T6" fmla="*/ 0 w 108"/>
                <a:gd name="T7" fmla="*/ 91 h 132"/>
                <a:gd name="T8" fmla="*/ 76 w 108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2">
                  <a:moveTo>
                    <a:pt x="76" y="132"/>
                  </a:moveTo>
                  <a:cubicBezTo>
                    <a:pt x="108" y="83"/>
                    <a:pt x="108" y="83"/>
                    <a:pt x="108" y="83"/>
                  </a:cubicBezTo>
                  <a:cubicBezTo>
                    <a:pt x="106" y="80"/>
                    <a:pt x="35" y="0"/>
                    <a:pt x="35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71" y="132"/>
                    <a:pt x="76" y="132"/>
                  </a:cubicBezTo>
                </a:path>
              </a:pathLst>
            </a:custGeom>
            <a:solidFill>
              <a:srgbClr val="FF8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6" name="Freeform 265"/>
            <p:cNvSpPr>
              <a:spLocks noEditPoints="1"/>
            </p:cNvSpPr>
            <p:nvPr userDrawn="1"/>
          </p:nvSpPr>
          <p:spPr bwMode="gray">
            <a:xfrm>
              <a:off x="11231563" y="5340350"/>
              <a:ext cx="165100" cy="174625"/>
            </a:xfrm>
            <a:custGeom>
              <a:avLst/>
              <a:gdLst>
                <a:gd name="T0" fmla="*/ 83 w 83"/>
                <a:gd name="T1" fmla="*/ 83 h 89"/>
                <a:gd name="T2" fmla="*/ 79 w 83"/>
                <a:gd name="T3" fmla="*/ 89 h 89"/>
                <a:gd name="T4" fmla="*/ 79 w 83"/>
                <a:gd name="T5" fmla="*/ 89 h 89"/>
                <a:gd name="T6" fmla="*/ 83 w 83"/>
                <a:gd name="T7" fmla="*/ 83 h 89"/>
                <a:gd name="T8" fmla="*/ 10 w 83"/>
                <a:gd name="T9" fmla="*/ 0 h 89"/>
                <a:gd name="T10" fmla="*/ 0 w 83"/>
                <a:gd name="T11" fmla="*/ 26 h 89"/>
                <a:gd name="T12" fmla="*/ 0 w 83"/>
                <a:gd name="T13" fmla="*/ 26 h 89"/>
                <a:gd name="T14" fmla="*/ 10 w 83"/>
                <a:gd name="T15" fmla="*/ 0 h 89"/>
                <a:gd name="T16" fmla="*/ 83 w 83"/>
                <a:gd name="T17" fmla="*/ 83 h 89"/>
                <a:gd name="T18" fmla="*/ 83 w 83"/>
                <a:gd name="T19" fmla="*/ 83 h 89"/>
                <a:gd name="T20" fmla="*/ 10 w 83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89">
                  <a:moveTo>
                    <a:pt x="83" y="83"/>
                  </a:moveTo>
                  <a:cubicBezTo>
                    <a:pt x="79" y="89"/>
                    <a:pt x="79" y="89"/>
                    <a:pt x="79" y="89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3" y="83"/>
                    <a:pt x="83" y="83"/>
                    <a:pt x="83" y="83"/>
                  </a:cubicBezTo>
                  <a:moveTo>
                    <a:pt x="1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1" y="80"/>
                    <a:pt x="83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1" y="80"/>
                    <a:pt x="10" y="0"/>
                    <a:pt x="10" y="0"/>
                  </a:cubicBezTo>
                </a:path>
              </a:pathLst>
            </a:custGeom>
            <a:solidFill>
              <a:srgbClr val="409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7" name="Freeform 266"/>
            <p:cNvSpPr>
              <a:spLocks/>
            </p:cNvSpPr>
            <p:nvPr userDrawn="1"/>
          </p:nvSpPr>
          <p:spPr bwMode="gray">
            <a:xfrm>
              <a:off x="11368088" y="5514975"/>
              <a:ext cx="20637" cy="31750"/>
            </a:xfrm>
            <a:custGeom>
              <a:avLst/>
              <a:gdLst>
                <a:gd name="T0" fmla="*/ 10 w 10"/>
                <a:gd name="T1" fmla="*/ 0 h 16"/>
                <a:gd name="T2" fmla="*/ 0 w 10"/>
                <a:gd name="T3" fmla="*/ 16 h 16"/>
                <a:gd name="T4" fmla="*/ 0 w 10"/>
                <a:gd name="T5" fmla="*/ 16 h 16"/>
                <a:gd name="T6" fmla="*/ 10 w 10"/>
                <a:gd name="T7" fmla="*/ 0 h 16"/>
                <a:gd name="T8" fmla="*/ 10 w 1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1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8" name="Freeform 267"/>
            <p:cNvSpPr>
              <a:spLocks/>
            </p:cNvSpPr>
            <p:nvPr userDrawn="1"/>
          </p:nvSpPr>
          <p:spPr bwMode="gray">
            <a:xfrm>
              <a:off x="11231563" y="5340350"/>
              <a:ext cx="165100" cy="206375"/>
            </a:xfrm>
            <a:custGeom>
              <a:avLst/>
              <a:gdLst>
                <a:gd name="T0" fmla="*/ 10 w 83"/>
                <a:gd name="T1" fmla="*/ 0 h 105"/>
                <a:gd name="T2" fmla="*/ 0 w 83"/>
                <a:gd name="T3" fmla="*/ 26 h 105"/>
                <a:gd name="T4" fmla="*/ 69 w 83"/>
                <a:gd name="T5" fmla="*/ 105 h 105"/>
                <a:gd name="T6" fmla="*/ 79 w 83"/>
                <a:gd name="T7" fmla="*/ 89 h 105"/>
                <a:gd name="T8" fmla="*/ 83 w 83"/>
                <a:gd name="T9" fmla="*/ 83 h 105"/>
                <a:gd name="T10" fmla="*/ 10 w 83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05">
                  <a:moveTo>
                    <a:pt x="1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8" y="46"/>
                    <a:pt x="54" y="87"/>
                    <a:pt x="69" y="105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1" y="80"/>
                    <a:pt x="10" y="0"/>
                    <a:pt x="10" y="0"/>
                  </a:cubicBezTo>
                </a:path>
              </a:pathLst>
            </a:custGeom>
            <a:solidFill>
              <a:srgbClr val="FFA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9" name="Freeform 268"/>
            <p:cNvSpPr>
              <a:spLocks noEditPoints="1"/>
            </p:cNvSpPr>
            <p:nvPr userDrawn="1"/>
          </p:nvSpPr>
          <p:spPr bwMode="gray">
            <a:xfrm>
              <a:off x="10941051" y="6115050"/>
              <a:ext cx="207962" cy="207963"/>
            </a:xfrm>
            <a:custGeom>
              <a:avLst/>
              <a:gdLst>
                <a:gd name="T0" fmla="*/ 3 w 105"/>
                <a:gd name="T1" fmla="*/ 64 h 106"/>
                <a:gd name="T2" fmla="*/ 5 w 105"/>
                <a:gd name="T3" fmla="*/ 76 h 106"/>
                <a:gd name="T4" fmla="*/ 13 w 105"/>
                <a:gd name="T5" fmla="*/ 84 h 106"/>
                <a:gd name="T6" fmla="*/ 19 w 105"/>
                <a:gd name="T7" fmla="*/ 94 h 106"/>
                <a:gd name="T8" fmla="*/ 26 w 105"/>
                <a:gd name="T9" fmla="*/ 98 h 106"/>
                <a:gd name="T10" fmla="*/ 33 w 105"/>
                <a:gd name="T11" fmla="*/ 102 h 106"/>
                <a:gd name="T12" fmla="*/ 41 w 105"/>
                <a:gd name="T13" fmla="*/ 104 h 106"/>
                <a:gd name="T14" fmla="*/ 48 w 105"/>
                <a:gd name="T15" fmla="*/ 105 h 106"/>
                <a:gd name="T16" fmla="*/ 60 w 105"/>
                <a:gd name="T17" fmla="*/ 103 h 106"/>
                <a:gd name="T18" fmla="*/ 67 w 105"/>
                <a:gd name="T19" fmla="*/ 101 h 106"/>
                <a:gd name="T20" fmla="*/ 74 w 105"/>
                <a:gd name="T21" fmla="*/ 98 h 106"/>
                <a:gd name="T22" fmla="*/ 81 w 105"/>
                <a:gd name="T23" fmla="*/ 95 h 106"/>
                <a:gd name="T24" fmla="*/ 87 w 105"/>
                <a:gd name="T25" fmla="*/ 90 h 106"/>
                <a:gd name="T26" fmla="*/ 96 w 105"/>
                <a:gd name="T27" fmla="*/ 83 h 106"/>
                <a:gd name="T28" fmla="*/ 100 w 105"/>
                <a:gd name="T29" fmla="*/ 71 h 106"/>
                <a:gd name="T30" fmla="*/ 105 w 105"/>
                <a:gd name="T31" fmla="*/ 61 h 106"/>
                <a:gd name="T32" fmla="*/ 103 w 105"/>
                <a:gd name="T33" fmla="*/ 49 h 106"/>
                <a:gd name="T34" fmla="*/ 103 w 105"/>
                <a:gd name="T35" fmla="*/ 37 h 106"/>
                <a:gd name="T36" fmla="*/ 96 w 105"/>
                <a:gd name="T37" fmla="*/ 27 h 106"/>
                <a:gd name="T38" fmla="*/ 91 w 105"/>
                <a:gd name="T39" fmla="*/ 17 h 106"/>
                <a:gd name="T40" fmla="*/ 83 w 105"/>
                <a:gd name="T41" fmla="*/ 11 h 106"/>
                <a:gd name="T42" fmla="*/ 77 w 105"/>
                <a:gd name="T43" fmla="*/ 7 h 106"/>
                <a:gd name="T44" fmla="*/ 69 w 105"/>
                <a:gd name="T45" fmla="*/ 4 h 106"/>
                <a:gd name="T46" fmla="*/ 62 w 105"/>
                <a:gd name="T47" fmla="*/ 2 h 106"/>
                <a:gd name="T48" fmla="*/ 52 w 105"/>
                <a:gd name="T49" fmla="*/ 2 h 106"/>
                <a:gd name="T50" fmla="*/ 43 w 105"/>
                <a:gd name="T51" fmla="*/ 2 h 106"/>
                <a:gd name="T52" fmla="*/ 35 w 105"/>
                <a:gd name="T53" fmla="*/ 4 h 106"/>
                <a:gd name="T54" fmla="*/ 28 w 105"/>
                <a:gd name="T55" fmla="*/ 7 h 106"/>
                <a:gd name="T56" fmla="*/ 22 w 105"/>
                <a:gd name="T57" fmla="*/ 11 h 106"/>
                <a:gd name="T58" fmla="*/ 14 w 105"/>
                <a:gd name="T59" fmla="*/ 17 h 106"/>
                <a:gd name="T60" fmla="*/ 8 w 105"/>
                <a:gd name="T61" fmla="*/ 27 h 106"/>
                <a:gd name="T62" fmla="*/ 2 w 105"/>
                <a:gd name="T63" fmla="*/ 37 h 106"/>
                <a:gd name="T64" fmla="*/ 2 w 105"/>
                <a:gd name="T65" fmla="*/ 49 h 106"/>
                <a:gd name="T66" fmla="*/ 69 w 105"/>
                <a:gd name="T67" fmla="*/ 18 h 106"/>
                <a:gd name="T68" fmla="*/ 52 w 105"/>
                <a:gd name="T69" fmla="*/ 42 h 106"/>
                <a:gd name="T70" fmla="*/ 35 w 105"/>
                <a:gd name="T71" fmla="*/ 18 h 106"/>
                <a:gd name="T72" fmla="*/ 67 w 105"/>
                <a:gd name="T73" fmla="*/ 13 h 106"/>
                <a:gd name="T74" fmla="*/ 87 w 105"/>
                <a:gd name="T75" fmla="*/ 50 h 106"/>
                <a:gd name="T76" fmla="*/ 62 w 105"/>
                <a:gd name="T77" fmla="*/ 42 h 106"/>
                <a:gd name="T78" fmla="*/ 79 w 105"/>
                <a:gd name="T79" fmla="*/ 20 h 106"/>
                <a:gd name="T80" fmla="*/ 91 w 105"/>
                <a:gd name="T81" fmla="*/ 50 h 106"/>
                <a:gd name="T82" fmla="*/ 66 w 105"/>
                <a:gd name="T83" fmla="*/ 56 h 106"/>
                <a:gd name="T84" fmla="*/ 95 w 105"/>
                <a:gd name="T85" fmla="*/ 59 h 106"/>
                <a:gd name="T86" fmla="*/ 75 w 105"/>
                <a:gd name="T87" fmla="*/ 85 h 106"/>
                <a:gd name="T88" fmla="*/ 35 w 105"/>
                <a:gd name="T89" fmla="*/ 88 h 106"/>
                <a:gd name="T90" fmla="*/ 52 w 105"/>
                <a:gd name="T91" fmla="*/ 64 h 106"/>
                <a:gd name="T92" fmla="*/ 69 w 105"/>
                <a:gd name="T93" fmla="*/ 88 h 106"/>
                <a:gd name="T94" fmla="*/ 37 w 105"/>
                <a:gd name="T95" fmla="*/ 93 h 106"/>
                <a:gd name="T96" fmla="*/ 17 w 105"/>
                <a:gd name="T97" fmla="*/ 55 h 106"/>
                <a:gd name="T98" fmla="*/ 43 w 105"/>
                <a:gd name="T99" fmla="*/ 63 h 106"/>
                <a:gd name="T100" fmla="*/ 25 w 105"/>
                <a:gd name="T101" fmla="*/ 86 h 106"/>
                <a:gd name="T102" fmla="*/ 14 w 105"/>
                <a:gd name="T103" fmla="*/ 56 h 106"/>
                <a:gd name="T104" fmla="*/ 25 w 105"/>
                <a:gd name="T105" fmla="*/ 20 h 106"/>
                <a:gd name="T106" fmla="*/ 42 w 105"/>
                <a:gd name="T107" fmla="*/ 43 h 106"/>
                <a:gd name="T108" fmla="*/ 17 w 105"/>
                <a:gd name="T109" fmla="*/ 5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5" h="106">
                  <a:moveTo>
                    <a:pt x="2" y="57"/>
                  </a:moveTo>
                  <a:cubicBezTo>
                    <a:pt x="2" y="58"/>
                    <a:pt x="0" y="59"/>
                    <a:pt x="0" y="61"/>
                  </a:cubicBezTo>
                  <a:cubicBezTo>
                    <a:pt x="0" y="62"/>
                    <a:pt x="3" y="63"/>
                    <a:pt x="3" y="64"/>
                  </a:cubicBezTo>
                  <a:cubicBezTo>
                    <a:pt x="3" y="65"/>
                    <a:pt x="1" y="67"/>
                    <a:pt x="2" y="68"/>
                  </a:cubicBezTo>
                  <a:cubicBezTo>
                    <a:pt x="2" y="70"/>
                    <a:pt x="5" y="70"/>
                    <a:pt x="5" y="71"/>
                  </a:cubicBezTo>
                  <a:cubicBezTo>
                    <a:pt x="6" y="72"/>
                    <a:pt x="4" y="75"/>
                    <a:pt x="5" y="76"/>
                  </a:cubicBezTo>
                  <a:cubicBezTo>
                    <a:pt x="5" y="77"/>
                    <a:pt x="8" y="77"/>
                    <a:pt x="8" y="78"/>
                  </a:cubicBezTo>
                  <a:cubicBezTo>
                    <a:pt x="9" y="79"/>
                    <a:pt x="8" y="81"/>
                    <a:pt x="9" y="83"/>
                  </a:cubicBezTo>
                  <a:cubicBezTo>
                    <a:pt x="9" y="84"/>
                    <a:pt x="12" y="83"/>
                    <a:pt x="13" y="84"/>
                  </a:cubicBezTo>
                  <a:cubicBezTo>
                    <a:pt x="13" y="85"/>
                    <a:pt x="13" y="88"/>
                    <a:pt x="14" y="89"/>
                  </a:cubicBezTo>
                  <a:cubicBezTo>
                    <a:pt x="15" y="90"/>
                    <a:pt x="17" y="89"/>
                    <a:pt x="18" y="90"/>
                  </a:cubicBezTo>
                  <a:cubicBezTo>
                    <a:pt x="19" y="91"/>
                    <a:pt x="18" y="93"/>
                    <a:pt x="19" y="94"/>
                  </a:cubicBezTo>
                  <a:cubicBezTo>
                    <a:pt x="20" y="94"/>
                    <a:pt x="21" y="94"/>
                    <a:pt x="22" y="94"/>
                  </a:cubicBezTo>
                  <a:cubicBezTo>
                    <a:pt x="22" y="94"/>
                    <a:pt x="23" y="94"/>
                    <a:pt x="24" y="95"/>
                  </a:cubicBezTo>
                  <a:cubicBezTo>
                    <a:pt x="25" y="95"/>
                    <a:pt x="25" y="98"/>
                    <a:pt x="26" y="98"/>
                  </a:cubicBezTo>
                  <a:cubicBezTo>
                    <a:pt x="26" y="99"/>
                    <a:pt x="27" y="99"/>
                    <a:pt x="28" y="98"/>
                  </a:cubicBezTo>
                  <a:cubicBezTo>
                    <a:pt x="29" y="98"/>
                    <a:pt x="30" y="98"/>
                    <a:pt x="30" y="98"/>
                  </a:cubicBezTo>
                  <a:cubicBezTo>
                    <a:pt x="31" y="99"/>
                    <a:pt x="32" y="101"/>
                    <a:pt x="33" y="102"/>
                  </a:cubicBezTo>
                  <a:cubicBezTo>
                    <a:pt x="34" y="102"/>
                    <a:pt x="34" y="102"/>
                    <a:pt x="35" y="102"/>
                  </a:cubicBezTo>
                  <a:cubicBezTo>
                    <a:pt x="36" y="101"/>
                    <a:pt x="37" y="101"/>
                    <a:pt x="37" y="101"/>
                  </a:cubicBezTo>
                  <a:cubicBezTo>
                    <a:pt x="39" y="102"/>
                    <a:pt x="39" y="104"/>
                    <a:pt x="41" y="104"/>
                  </a:cubicBezTo>
                  <a:cubicBezTo>
                    <a:pt x="41" y="104"/>
                    <a:pt x="42" y="104"/>
                    <a:pt x="43" y="104"/>
                  </a:cubicBezTo>
                  <a:cubicBezTo>
                    <a:pt x="43" y="103"/>
                    <a:pt x="44" y="103"/>
                    <a:pt x="45" y="103"/>
                  </a:cubicBezTo>
                  <a:cubicBezTo>
                    <a:pt x="46" y="103"/>
                    <a:pt x="47" y="105"/>
                    <a:pt x="48" y="105"/>
                  </a:cubicBezTo>
                  <a:cubicBezTo>
                    <a:pt x="50" y="106"/>
                    <a:pt x="51" y="103"/>
                    <a:pt x="52" y="103"/>
                  </a:cubicBezTo>
                  <a:cubicBezTo>
                    <a:pt x="54" y="103"/>
                    <a:pt x="55" y="106"/>
                    <a:pt x="56" y="105"/>
                  </a:cubicBezTo>
                  <a:cubicBezTo>
                    <a:pt x="58" y="105"/>
                    <a:pt x="59" y="103"/>
                    <a:pt x="60" y="103"/>
                  </a:cubicBezTo>
                  <a:cubicBezTo>
                    <a:pt x="61" y="103"/>
                    <a:pt x="61" y="103"/>
                    <a:pt x="62" y="104"/>
                  </a:cubicBezTo>
                  <a:cubicBezTo>
                    <a:pt x="63" y="104"/>
                    <a:pt x="63" y="104"/>
                    <a:pt x="64" y="104"/>
                  </a:cubicBezTo>
                  <a:cubicBezTo>
                    <a:pt x="65" y="104"/>
                    <a:pt x="66" y="102"/>
                    <a:pt x="67" y="101"/>
                  </a:cubicBezTo>
                  <a:cubicBezTo>
                    <a:pt x="68" y="101"/>
                    <a:pt x="69" y="101"/>
                    <a:pt x="69" y="102"/>
                  </a:cubicBezTo>
                  <a:cubicBezTo>
                    <a:pt x="70" y="102"/>
                    <a:pt x="71" y="102"/>
                    <a:pt x="72" y="102"/>
                  </a:cubicBezTo>
                  <a:cubicBezTo>
                    <a:pt x="73" y="101"/>
                    <a:pt x="73" y="99"/>
                    <a:pt x="74" y="98"/>
                  </a:cubicBezTo>
                  <a:cubicBezTo>
                    <a:pt x="75" y="98"/>
                    <a:pt x="76" y="98"/>
                    <a:pt x="77" y="98"/>
                  </a:cubicBezTo>
                  <a:cubicBezTo>
                    <a:pt x="77" y="99"/>
                    <a:pt x="78" y="99"/>
                    <a:pt x="79" y="98"/>
                  </a:cubicBezTo>
                  <a:cubicBezTo>
                    <a:pt x="80" y="98"/>
                    <a:pt x="80" y="95"/>
                    <a:pt x="81" y="95"/>
                  </a:cubicBezTo>
                  <a:cubicBezTo>
                    <a:pt x="81" y="94"/>
                    <a:pt x="82" y="94"/>
                    <a:pt x="83" y="94"/>
                  </a:cubicBezTo>
                  <a:cubicBezTo>
                    <a:pt x="84" y="94"/>
                    <a:pt x="85" y="94"/>
                    <a:pt x="85" y="94"/>
                  </a:cubicBezTo>
                  <a:cubicBezTo>
                    <a:pt x="86" y="93"/>
                    <a:pt x="86" y="91"/>
                    <a:pt x="87" y="90"/>
                  </a:cubicBezTo>
                  <a:cubicBezTo>
                    <a:pt x="88" y="89"/>
                    <a:pt x="90" y="90"/>
                    <a:pt x="91" y="89"/>
                  </a:cubicBezTo>
                  <a:cubicBezTo>
                    <a:pt x="92" y="88"/>
                    <a:pt x="91" y="85"/>
                    <a:pt x="92" y="84"/>
                  </a:cubicBezTo>
                  <a:cubicBezTo>
                    <a:pt x="93" y="83"/>
                    <a:pt x="95" y="84"/>
                    <a:pt x="96" y="83"/>
                  </a:cubicBezTo>
                  <a:cubicBezTo>
                    <a:pt x="97" y="81"/>
                    <a:pt x="96" y="79"/>
                    <a:pt x="96" y="78"/>
                  </a:cubicBezTo>
                  <a:cubicBezTo>
                    <a:pt x="97" y="77"/>
                    <a:pt x="99" y="77"/>
                    <a:pt x="100" y="76"/>
                  </a:cubicBezTo>
                  <a:cubicBezTo>
                    <a:pt x="100" y="75"/>
                    <a:pt x="99" y="72"/>
                    <a:pt x="100" y="71"/>
                  </a:cubicBezTo>
                  <a:cubicBezTo>
                    <a:pt x="100" y="70"/>
                    <a:pt x="102" y="70"/>
                    <a:pt x="103" y="68"/>
                  </a:cubicBezTo>
                  <a:cubicBezTo>
                    <a:pt x="103" y="67"/>
                    <a:pt x="101" y="65"/>
                    <a:pt x="102" y="64"/>
                  </a:cubicBezTo>
                  <a:cubicBezTo>
                    <a:pt x="102" y="63"/>
                    <a:pt x="104" y="62"/>
                    <a:pt x="105" y="61"/>
                  </a:cubicBezTo>
                  <a:cubicBezTo>
                    <a:pt x="105" y="59"/>
                    <a:pt x="103" y="58"/>
                    <a:pt x="103" y="57"/>
                  </a:cubicBezTo>
                  <a:cubicBezTo>
                    <a:pt x="103" y="55"/>
                    <a:pt x="105" y="54"/>
                    <a:pt x="105" y="53"/>
                  </a:cubicBezTo>
                  <a:cubicBezTo>
                    <a:pt x="105" y="51"/>
                    <a:pt x="103" y="50"/>
                    <a:pt x="103" y="49"/>
                  </a:cubicBezTo>
                  <a:cubicBezTo>
                    <a:pt x="103" y="48"/>
                    <a:pt x="105" y="46"/>
                    <a:pt x="105" y="45"/>
                  </a:cubicBezTo>
                  <a:cubicBezTo>
                    <a:pt x="104" y="44"/>
                    <a:pt x="102" y="43"/>
                    <a:pt x="102" y="41"/>
                  </a:cubicBezTo>
                  <a:cubicBezTo>
                    <a:pt x="101" y="40"/>
                    <a:pt x="103" y="38"/>
                    <a:pt x="103" y="37"/>
                  </a:cubicBezTo>
                  <a:cubicBezTo>
                    <a:pt x="102" y="36"/>
                    <a:pt x="100" y="35"/>
                    <a:pt x="100" y="34"/>
                  </a:cubicBezTo>
                  <a:cubicBezTo>
                    <a:pt x="99" y="33"/>
                    <a:pt x="100" y="31"/>
                    <a:pt x="100" y="30"/>
                  </a:cubicBezTo>
                  <a:cubicBezTo>
                    <a:pt x="99" y="29"/>
                    <a:pt x="97" y="29"/>
                    <a:pt x="96" y="27"/>
                  </a:cubicBezTo>
                  <a:cubicBezTo>
                    <a:pt x="96" y="26"/>
                    <a:pt x="97" y="24"/>
                    <a:pt x="96" y="23"/>
                  </a:cubicBezTo>
                  <a:cubicBezTo>
                    <a:pt x="95" y="22"/>
                    <a:pt x="93" y="22"/>
                    <a:pt x="92" y="21"/>
                  </a:cubicBezTo>
                  <a:cubicBezTo>
                    <a:pt x="91" y="20"/>
                    <a:pt x="92" y="18"/>
                    <a:pt x="91" y="17"/>
                  </a:cubicBezTo>
                  <a:cubicBezTo>
                    <a:pt x="90" y="16"/>
                    <a:pt x="88" y="16"/>
                    <a:pt x="87" y="16"/>
                  </a:cubicBezTo>
                  <a:cubicBezTo>
                    <a:pt x="86" y="15"/>
                    <a:pt x="86" y="12"/>
                    <a:pt x="85" y="11"/>
                  </a:cubicBezTo>
                  <a:cubicBezTo>
                    <a:pt x="85" y="11"/>
                    <a:pt x="84" y="11"/>
                    <a:pt x="83" y="11"/>
                  </a:cubicBezTo>
                  <a:cubicBezTo>
                    <a:pt x="82" y="11"/>
                    <a:pt x="81" y="11"/>
                    <a:pt x="81" y="11"/>
                  </a:cubicBezTo>
                  <a:cubicBezTo>
                    <a:pt x="80" y="10"/>
                    <a:pt x="80" y="8"/>
                    <a:pt x="79" y="7"/>
                  </a:cubicBezTo>
                  <a:cubicBezTo>
                    <a:pt x="78" y="7"/>
                    <a:pt x="77" y="7"/>
                    <a:pt x="77" y="7"/>
                  </a:cubicBezTo>
                  <a:cubicBezTo>
                    <a:pt x="76" y="7"/>
                    <a:pt x="75" y="7"/>
                    <a:pt x="74" y="7"/>
                  </a:cubicBezTo>
                  <a:cubicBezTo>
                    <a:pt x="73" y="7"/>
                    <a:pt x="73" y="4"/>
                    <a:pt x="72" y="4"/>
                  </a:cubicBezTo>
                  <a:cubicBezTo>
                    <a:pt x="71" y="3"/>
                    <a:pt x="70" y="4"/>
                    <a:pt x="69" y="4"/>
                  </a:cubicBezTo>
                  <a:cubicBezTo>
                    <a:pt x="69" y="4"/>
                    <a:pt x="68" y="4"/>
                    <a:pt x="67" y="4"/>
                  </a:cubicBezTo>
                  <a:cubicBezTo>
                    <a:pt x="66" y="4"/>
                    <a:pt x="65" y="2"/>
                    <a:pt x="64" y="1"/>
                  </a:cubicBezTo>
                  <a:cubicBezTo>
                    <a:pt x="63" y="1"/>
                    <a:pt x="63" y="2"/>
                    <a:pt x="62" y="2"/>
                  </a:cubicBezTo>
                  <a:cubicBezTo>
                    <a:pt x="61" y="2"/>
                    <a:pt x="61" y="3"/>
                    <a:pt x="60" y="3"/>
                  </a:cubicBezTo>
                  <a:cubicBezTo>
                    <a:pt x="59" y="2"/>
                    <a:pt x="58" y="0"/>
                    <a:pt x="56" y="0"/>
                  </a:cubicBezTo>
                  <a:cubicBezTo>
                    <a:pt x="55" y="0"/>
                    <a:pt x="54" y="2"/>
                    <a:pt x="52" y="2"/>
                  </a:cubicBezTo>
                  <a:cubicBezTo>
                    <a:pt x="51" y="2"/>
                    <a:pt x="50" y="0"/>
                    <a:pt x="48" y="0"/>
                  </a:cubicBezTo>
                  <a:cubicBezTo>
                    <a:pt x="47" y="0"/>
                    <a:pt x="46" y="2"/>
                    <a:pt x="45" y="3"/>
                  </a:cubicBezTo>
                  <a:cubicBezTo>
                    <a:pt x="44" y="3"/>
                    <a:pt x="43" y="2"/>
                    <a:pt x="43" y="2"/>
                  </a:cubicBezTo>
                  <a:cubicBezTo>
                    <a:pt x="42" y="2"/>
                    <a:pt x="41" y="1"/>
                    <a:pt x="41" y="1"/>
                  </a:cubicBezTo>
                  <a:cubicBezTo>
                    <a:pt x="39" y="2"/>
                    <a:pt x="39" y="4"/>
                    <a:pt x="37" y="4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4" y="4"/>
                    <a:pt x="34" y="3"/>
                    <a:pt x="33" y="4"/>
                  </a:cubicBezTo>
                  <a:cubicBezTo>
                    <a:pt x="32" y="4"/>
                    <a:pt x="31" y="7"/>
                    <a:pt x="30" y="7"/>
                  </a:cubicBezTo>
                  <a:cubicBezTo>
                    <a:pt x="30" y="7"/>
                    <a:pt x="29" y="7"/>
                    <a:pt x="28" y="7"/>
                  </a:cubicBezTo>
                  <a:cubicBezTo>
                    <a:pt x="27" y="7"/>
                    <a:pt x="26" y="7"/>
                    <a:pt x="26" y="7"/>
                  </a:cubicBezTo>
                  <a:cubicBezTo>
                    <a:pt x="25" y="8"/>
                    <a:pt x="25" y="10"/>
                    <a:pt x="24" y="11"/>
                  </a:cubicBezTo>
                  <a:cubicBezTo>
                    <a:pt x="23" y="11"/>
                    <a:pt x="22" y="11"/>
                    <a:pt x="22" y="11"/>
                  </a:cubicBezTo>
                  <a:cubicBezTo>
                    <a:pt x="21" y="11"/>
                    <a:pt x="20" y="11"/>
                    <a:pt x="19" y="11"/>
                  </a:cubicBezTo>
                  <a:cubicBezTo>
                    <a:pt x="18" y="12"/>
                    <a:pt x="19" y="15"/>
                    <a:pt x="18" y="16"/>
                  </a:cubicBezTo>
                  <a:cubicBezTo>
                    <a:pt x="17" y="16"/>
                    <a:pt x="15" y="16"/>
                    <a:pt x="14" y="17"/>
                  </a:cubicBezTo>
                  <a:cubicBezTo>
                    <a:pt x="13" y="18"/>
                    <a:pt x="13" y="20"/>
                    <a:pt x="13" y="21"/>
                  </a:cubicBezTo>
                  <a:cubicBezTo>
                    <a:pt x="12" y="22"/>
                    <a:pt x="9" y="22"/>
                    <a:pt x="9" y="23"/>
                  </a:cubicBezTo>
                  <a:cubicBezTo>
                    <a:pt x="8" y="24"/>
                    <a:pt x="9" y="26"/>
                    <a:pt x="8" y="27"/>
                  </a:cubicBezTo>
                  <a:cubicBezTo>
                    <a:pt x="8" y="29"/>
                    <a:pt x="5" y="29"/>
                    <a:pt x="5" y="30"/>
                  </a:cubicBezTo>
                  <a:cubicBezTo>
                    <a:pt x="4" y="31"/>
                    <a:pt x="6" y="33"/>
                    <a:pt x="5" y="34"/>
                  </a:cubicBezTo>
                  <a:cubicBezTo>
                    <a:pt x="5" y="35"/>
                    <a:pt x="2" y="36"/>
                    <a:pt x="2" y="37"/>
                  </a:cubicBezTo>
                  <a:cubicBezTo>
                    <a:pt x="1" y="38"/>
                    <a:pt x="3" y="40"/>
                    <a:pt x="3" y="41"/>
                  </a:cubicBezTo>
                  <a:cubicBezTo>
                    <a:pt x="3" y="43"/>
                    <a:pt x="0" y="44"/>
                    <a:pt x="0" y="45"/>
                  </a:cubicBezTo>
                  <a:cubicBezTo>
                    <a:pt x="0" y="46"/>
                    <a:pt x="2" y="48"/>
                    <a:pt x="2" y="49"/>
                  </a:cubicBezTo>
                  <a:cubicBezTo>
                    <a:pt x="2" y="50"/>
                    <a:pt x="0" y="51"/>
                    <a:pt x="0" y="53"/>
                  </a:cubicBezTo>
                  <a:cubicBezTo>
                    <a:pt x="0" y="54"/>
                    <a:pt x="2" y="55"/>
                    <a:pt x="2" y="57"/>
                  </a:cubicBezTo>
                  <a:moveTo>
                    <a:pt x="69" y="18"/>
                  </a:moveTo>
                  <a:cubicBezTo>
                    <a:pt x="69" y="19"/>
                    <a:pt x="68" y="20"/>
                    <a:pt x="68" y="21"/>
                  </a:cubicBezTo>
                  <a:cubicBezTo>
                    <a:pt x="64" y="27"/>
                    <a:pt x="60" y="33"/>
                    <a:pt x="56" y="39"/>
                  </a:cubicBezTo>
                  <a:cubicBezTo>
                    <a:pt x="55" y="41"/>
                    <a:pt x="54" y="42"/>
                    <a:pt x="52" y="42"/>
                  </a:cubicBezTo>
                  <a:cubicBezTo>
                    <a:pt x="51" y="42"/>
                    <a:pt x="49" y="41"/>
                    <a:pt x="48" y="39"/>
                  </a:cubicBezTo>
                  <a:cubicBezTo>
                    <a:pt x="45" y="33"/>
                    <a:pt x="41" y="27"/>
                    <a:pt x="37" y="21"/>
                  </a:cubicBezTo>
                  <a:cubicBezTo>
                    <a:pt x="36" y="20"/>
                    <a:pt x="36" y="19"/>
                    <a:pt x="35" y="18"/>
                  </a:cubicBezTo>
                  <a:cubicBezTo>
                    <a:pt x="35" y="16"/>
                    <a:pt x="35" y="13"/>
                    <a:pt x="37" y="13"/>
                  </a:cubicBezTo>
                  <a:cubicBezTo>
                    <a:pt x="42" y="11"/>
                    <a:pt x="47" y="10"/>
                    <a:pt x="52" y="10"/>
                  </a:cubicBezTo>
                  <a:cubicBezTo>
                    <a:pt x="57" y="10"/>
                    <a:pt x="62" y="11"/>
                    <a:pt x="67" y="13"/>
                  </a:cubicBezTo>
                  <a:cubicBezTo>
                    <a:pt x="69" y="13"/>
                    <a:pt x="70" y="16"/>
                    <a:pt x="69" y="18"/>
                  </a:cubicBezTo>
                  <a:moveTo>
                    <a:pt x="91" y="50"/>
                  </a:moveTo>
                  <a:cubicBezTo>
                    <a:pt x="90" y="50"/>
                    <a:pt x="88" y="50"/>
                    <a:pt x="87" y="50"/>
                  </a:cubicBezTo>
                  <a:cubicBezTo>
                    <a:pt x="80" y="50"/>
                    <a:pt x="73" y="50"/>
                    <a:pt x="66" y="49"/>
                  </a:cubicBezTo>
                  <a:cubicBezTo>
                    <a:pt x="64" y="49"/>
                    <a:pt x="63" y="48"/>
                    <a:pt x="62" y="47"/>
                  </a:cubicBezTo>
                  <a:cubicBezTo>
                    <a:pt x="61" y="46"/>
                    <a:pt x="61" y="44"/>
                    <a:pt x="62" y="42"/>
                  </a:cubicBezTo>
                  <a:cubicBezTo>
                    <a:pt x="65" y="36"/>
                    <a:pt x="69" y="30"/>
                    <a:pt x="72" y="24"/>
                  </a:cubicBezTo>
                  <a:cubicBezTo>
                    <a:pt x="72" y="23"/>
                    <a:pt x="73" y="21"/>
                    <a:pt x="74" y="20"/>
                  </a:cubicBezTo>
                  <a:cubicBezTo>
                    <a:pt x="75" y="19"/>
                    <a:pt x="78" y="18"/>
                    <a:pt x="79" y="20"/>
                  </a:cubicBezTo>
                  <a:cubicBezTo>
                    <a:pt x="83" y="23"/>
                    <a:pt x="87" y="27"/>
                    <a:pt x="89" y="31"/>
                  </a:cubicBezTo>
                  <a:cubicBezTo>
                    <a:pt x="92" y="36"/>
                    <a:pt x="94" y="40"/>
                    <a:pt x="94" y="46"/>
                  </a:cubicBezTo>
                  <a:cubicBezTo>
                    <a:pt x="95" y="48"/>
                    <a:pt x="93" y="49"/>
                    <a:pt x="91" y="50"/>
                  </a:cubicBezTo>
                  <a:moveTo>
                    <a:pt x="62" y="63"/>
                  </a:moveTo>
                  <a:cubicBezTo>
                    <a:pt x="61" y="61"/>
                    <a:pt x="61" y="59"/>
                    <a:pt x="62" y="58"/>
                  </a:cubicBezTo>
                  <a:cubicBezTo>
                    <a:pt x="63" y="57"/>
                    <a:pt x="64" y="56"/>
                    <a:pt x="66" y="56"/>
                  </a:cubicBezTo>
                  <a:cubicBezTo>
                    <a:pt x="73" y="56"/>
                    <a:pt x="80" y="55"/>
                    <a:pt x="87" y="55"/>
                  </a:cubicBezTo>
                  <a:cubicBezTo>
                    <a:pt x="89" y="55"/>
                    <a:pt x="90" y="55"/>
                    <a:pt x="91" y="55"/>
                  </a:cubicBezTo>
                  <a:cubicBezTo>
                    <a:pt x="93" y="55"/>
                    <a:pt x="95" y="57"/>
                    <a:pt x="95" y="59"/>
                  </a:cubicBezTo>
                  <a:cubicBezTo>
                    <a:pt x="94" y="64"/>
                    <a:pt x="92" y="69"/>
                    <a:pt x="90" y="73"/>
                  </a:cubicBezTo>
                  <a:cubicBezTo>
                    <a:pt x="87" y="78"/>
                    <a:pt x="84" y="82"/>
                    <a:pt x="80" y="85"/>
                  </a:cubicBezTo>
                  <a:cubicBezTo>
                    <a:pt x="79" y="87"/>
                    <a:pt x="76" y="86"/>
                    <a:pt x="75" y="85"/>
                  </a:cubicBezTo>
                  <a:cubicBezTo>
                    <a:pt x="74" y="84"/>
                    <a:pt x="73" y="82"/>
                    <a:pt x="72" y="81"/>
                  </a:cubicBezTo>
                  <a:cubicBezTo>
                    <a:pt x="69" y="75"/>
                    <a:pt x="66" y="69"/>
                    <a:pt x="62" y="63"/>
                  </a:cubicBezTo>
                  <a:moveTo>
                    <a:pt x="35" y="88"/>
                  </a:moveTo>
                  <a:cubicBezTo>
                    <a:pt x="36" y="86"/>
                    <a:pt x="36" y="85"/>
                    <a:pt x="37" y="84"/>
                  </a:cubicBezTo>
                  <a:cubicBezTo>
                    <a:pt x="41" y="78"/>
                    <a:pt x="45" y="72"/>
                    <a:pt x="48" y="66"/>
                  </a:cubicBezTo>
                  <a:cubicBezTo>
                    <a:pt x="49" y="65"/>
                    <a:pt x="51" y="64"/>
                    <a:pt x="52" y="64"/>
                  </a:cubicBezTo>
                  <a:cubicBezTo>
                    <a:pt x="54" y="64"/>
                    <a:pt x="55" y="65"/>
                    <a:pt x="56" y="66"/>
                  </a:cubicBezTo>
                  <a:cubicBezTo>
                    <a:pt x="60" y="72"/>
                    <a:pt x="64" y="78"/>
                    <a:pt x="68" y="84"/>
                  </a:cubicBezTo>
                  <a:cubicBezTo>
                    <a:pt x="68" y="85"/>
                    <a:pt x="69" y="86"/>
                    <a:pt x="69" y="88"/>
                  </a:cubicBezTo>
                  <a:cubicBezTo>
                    <a:pt x="70" y="90"/>
                    <a:pt x="69" y="92"/>
                    <a:pt x="67" y="93"/>
                  </a:cubicBezTo>
                  <a:cubicBezTo>
                    <a:pt x="62" y="95"/>
                    <a:pt x="57" y="96"/>
                    <a:pt x="52" y="96"/>
                  </a:cubicBezTo>
                  <a:cubicBezTo>
                    <a:pt x="47" y="96"/>
                    <a:pt x="42" y="95"/>
                    <a:pt x="37" y="93"/>
                  </a:cubicBezTo>
                  <a:cubicBezTo>
                    <a:pt x="35" y="92"/>
                    <a:pt x="35" y="90"/>
                    <a:pt x="35" y="88"/>
                  </a:cubicBezTo>
                  <a:moveTo>
                    <a:pt x="14" y="56"/>
                  </a:moveTo>
                  <a:cubicBezTo>
                    <a:pt x="15" y="55"/>
                    <a:pt x="16" y="55"/>
                    <a:pt x="17" y="55"/>
                  </a:cubicBezTo>
                  <a:cubicBezTo>
                    <a:pt x="24" y="56"/>
                    <a:pt x="31" y="56"/>
                    <a:pt x="38" y="56"/>
                  </a:cubicBezTo>
                  <a:cubicBezTo>
                    <a:pt x="41" y="56"/>
                    <a:pt x="42" y="57"/>
                    <a:pt x="43" y="58"/>
                  </a:cubicBezTo>
                  <a:cubicBezTo>
                    <a:pt x="44" y="60"/>
                    <a:pt x="43" y="61"/>
                    <a:pt x="43" y="63"/>
                  </a:cubicBezTo>
                  <a:cubicBezTo>
                    <a:pt x="39" y="69"/>
                    <a:pt x="36" y="76"/>
                    <a:pt x="33" y="82"/>
                  </a:cubicBezTo>
                  <a:cubicBezTo>
                    <a:pt x="32" y="83"/>
                    <a:pt x="32" y="84"/>
                    <a:pt x="31" y="85"/>
                  </a:cubicBezTo>
                  <a:cubicBezTo>
                    <a:pt x="29" y="87"/>
                    <a:pt x="27" y="87"/>
                    <a:pt x="25" y="86"/>
                  </a:cubicBezTo>
                  <a:cubicBezTo>
                    <a:pt x="21" y="83"/>
                    <a:pt x="18" y="79"/>
                    <a:pt x="15" y="74"/>
                  </a:cubicBezTo>
                  <a:cubicBezTo>
                    <a:pt x="13" y="70"/>
                    <a:pt x="11" y="65"/>
                    <a:pt x="10" y="60"/>
                  </a:cubicBezTo>
                  <a:cubicBezTo>
                    <a:pt x="10" y="58"/>
                    <a:pt x="11" y="56"/>
                    <a:pt x="14" y="56"/>
                  </a:cubicBezTo>
                  <a:moveTo>
                    <a:pt x="10" y="47"/>
                  </a:moveTo>
                  <a:cubicBezTo>
                    <a:pt x="11" y="41"/>
                    <a:pt x="13" y="36"/>
                    <a:pt x="15" y="32"/>
                  </a:cubicBezTo>
                  <a:cubicBezTo>
                    <a:pt x="17" y="28"/>
                    <a:pt x="21" y="24"/>
                    <a:pt x="25" y="20"/>
                  </a:cubicBezTo>
                  <a:cubicBezTo>
                    <a:pt x="26" y="19"/>
                    <a:pt x="29" y="19"/>
                    <a:pt x="30" y="21"/>
                  </a:cubicBezTo>
                  <a:cubicBezTo>
                    <a:pt x="31" y="22"/>
                    <a:pt x="32" y="23"/>
                    <a:pt x="32" y="24"/>
                  </a:cubicBezTo>
                  <a:cubicBezTo>
                    <a:pt x="36" y="30"/>
                    <a:pt x="39" y="36"/>
                    <a:pt x="42" y="43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2" y="49"/>
                    <a:pt x="41" y="49"/>
                    <a:pt x="38" y="50"/>
                  </a:cubicBezTo>
                  <a:cubicBezTo>
                    <a:pt x="31" y="50"/>
                    <a:pt x="24" y="50"/>
                    <a:pt x="17" y="51"/>
                  </a:cubicBezTo>
                  <a:cubicBezTo>
                    <a:pt x="16" y="51"/>
                    <a:pt x="15" y="51"/>
                    <a:pt x="14" y="51"/>
                  </a:cubicBezTo>
                  <a:cubicBezTo>
                    <a:pt x="11" y="50"/>
                    <a:pt x="10" y="48"/>
                    <a:pt x="10" y="47"/>
                  </a:cubicBezTo>
                </a:path>
              </a:pathLst>
            </a:custGeom>
            <a:solidFill>
              <a:srgbClr val="004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30" name="Freeform 269"/>
            <p:cNvSpPr>
              <a:spLocks/>
            </p:cNvSpPr>
            <p:nvPr userDrawn="1"/>
          </p:nvSpPr>
          <p:spPr bwMode="gray">
            <a:xfrm>
              <a:off x="11037888" y="6092825"/>
              <a:ext cx="150812" cy="87313"/>
            </a:xfrm>
            <a:custGeom>
              <a:avLst/>
              <a:gdLst>
                <a:gd name="T0" fmla="*/ 6 w 76"/>
                <a:gd name="T1" fmla="*/ 0 h 44"/>
                <a:gd name="T2" fmla="*/ 2 w 76"/>
                <a:gd name="T3" fmla="*/ 2 h 44"/>
                <a:gd name="T4" fmla="*/ 4 w 76"/>
                <a:gd name="T5" fmla="*/ 9 h 44"/>
                <a:gd name="T6" fmla="*/ 68 w 76"/>
                <a:gd name="T7" fmla="*/ 43 h 44"/>
                <a:gd name="T8" fmla="*/ 75 w 76"/>
                <a:gd name="T9" fmla="*/ 41 h 44"/>
                <a:gd name="T10" fmla="*/ 73 w 76"/>
                <a:gd name="T11" fmla="*/ 34 h 44"/>
                <a:gd name="T12" fmla="*/ 9 w 76"/>
                <a:gd name="T13" fmla="*/ 0 h 44"/>
                <a:gd name="T14" fmla="*/ 6 w 7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44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5"/>
                    <a:pt x="1" y="8"/>
                    <a:pt x="4" y="9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71" y="44"/>
                    <a:pt x="74" y="43"/>
                    <a:pt x="75" y="41"/>
                  </a:cubicBezTo>
                  <a:cubicBezTo>
                    <a:pt x="76" y="38"/>
                    <a:pt x="75" y="35"/>
                    <a:pt x="73" y="3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31" name="Freeform 270"/>
            <p:cNvSpPr>
              <a:spLocks/>
            </p:cNvSpPr>
            <p:nvPr userDrawn="1"/>
          </p:nvSpPr>
          <p:spPr bwMode="gray">
            <a:xfrm>
              <a:off x="10879138" y="6353175"/>
              <a:ext cx="158750" cy="92075"/>
            </a:xfrm>
            <a:custGeom>
              <a:avLst/>
              <a:gdLst>
                <a:gd name="T0" fmla="*/ 6 w 80"/>
                <a:gd name="T1" fmla="*/ 0 h 47"/>
                <a:gd name="T2" fmla="*/ 1 w 80"/>
                <a:gd name="T3" fmla="*/ 3 h 47"/>
                <a:gd name="T4" fmla="*/ 4 w 80"/>
                <a:gd name="T5" fmla="*/ 10 h 47"/>
                <a:gd name="T6" fmla="*/ 71 w 80"/>
                <a:gd name="T7" fmla="*/ 46 h 47"/>
                <a:gd name="T8" fmla="*/ 79 w 80"/>
                <a:gd name="T9" fmla="*/ 43 h 47"/>
                <a:gd name="T10" fmla="*/ 76 w 80"/>
                <a:gd name="T11" fmla="*/ 36 h 47"/>
                <a:gd name="T12" fmla="*/ 9 w 80"/>
                <a:gd name="T13" fmla="*/ 1 h 47"/>
                <a:gd name="T14" fmla="*/ 6 w 80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47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6"/>
                    <a:pt x="1" y="9"/>
                    <a:pt x="4" y="10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4" y="47"/>
                    <a:pt x="77" y="46"/>
                    <a:pt x="79" y="43"/>
                  </a:cubicBezTo>
                  <a:cubicBezTo>
                    <a:pt x="80" y="41"/>
                    <a:pt x="79" y="37"/>
                    <a:pt x="76" y="3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32" name="Freeform 271"/>
            <p:cNvSpPr>
              <a:spLocks/>
            </p:cNvSpPr>
            <p:nvPr userDrawn="1"/>
          </p:nvSpPr>
          <p:spPr bwMode="gray">
            <a:xfrm>
              <a:off x="10809288" y="5657850"/>
              <a:ext cx="258762" cy="538163"/>
            </a:xfrm>
            <a:custGeom>
              <a:avLst/>
              <a:gdLst>
                <a:gd name="T0" fmla="*/ 115 w 130"/>
                <a:gd name="T1" fmla="*/ 10 h 273"/>
                <a:gd name="T2" fmla="*/ 0 w 130"/>
                <a:gd name="T3" fmla="*/ 0 h 273"/>
                <a:gd name="T4" fmla="*/ 54 w 130"/>
                <a:gd name="T5" fmla="*/ 149 h 273"/>
                <a:gd name="T6" fmla="*/ 36 w 130"/>
                <a:gd name="T7" fmla="*/ 265 h 273"/>
                <a:gd name="T8" fmla="*/ 88 w 130"/>
                <a:gd name="T9" fmla="*/ 273 h 273"/>
                <a:gd name="T10" fmla="*/ 130 w 130"/>
                <a:gd name="T11" fmla="*/ 130 h 273"/>
                <a:gd name="T12" fmla="*/ 115 w 130"/>
                <a:gd name="T13" fmla="*/ 1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73">
                  <a:moveTo>
                    <a:pt x="115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88" y="273"/>
                    <a:pt x="88" y="273"/>
                    <a:pt x="88" y="273"/>
                  </a:cubicBezTo>
                  <a:cubicBezTo>
                    <a:pt x="88" y="273"/>
                    <a:pt x="129" y="134"/>
                    <a:pt x="130" y="130"/>
                  </a:cubicBezTo>
                  <a:cubicBezTo>
                    <a:pt x="130" y="126"/>
                    <a:pt x="115" y="10"/>
                    <a:pt x="115" y="10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33" name="Freeform 272"/>
            <p:cNvSpPr>
              <a:spLocks/>
            </p:cNvSpPr>
            <p:nvPr userDrawn="1"/>
          </p:nvSpPr>
          <p:spPr bwMode="gray">
            <a:xfrm>
              <a:off x="10872788" y="6180138"/>
              <a:ext cx="111125" cy="101600"/>
            </a:xfrm>
            <a:custGeom>
              <a:avLst/>
              <a:gdLst>
                <a:gd name="T0" fmla="*/ 10 w 56"/>
                <a:gd name="T1" fmla="*/ 45 h 52"/>
                <a:gd name="T2" fmla="*/ 36 w 56"/>
                <a:gd name="T3" fmla="*/ 42 h 52"/>
                <a:gd name="T4" fmla="*/ 37 w 56"/>
                <a:gd name="T5" fmla="*/ 41 h 52"/>
                <a:gd name="T6" fmla="*/ 45 w 56"/>
                <a:gd name="T7" fmla="*/ 40 h 52"/>
                <a:gd name="T8" fmla="*/ 47 w 56"/>
                <a:gd name="T9" fmla="*/ 41 h 52"/>
                <a:gd name="T10" fmla="*/ 56 w 56"/>
                <a:gd name="T11" fmla="*/ 8 h 52"/>
                <a:gd name="T12" fmla="*/ 4 w 56"/>
                <a:gd name="T13" fmla="*/ 0 h 52"/>
                <a:gd name="T14" fmla="*/ 0 w 56"/>
                <a:gd name="T15" fmla="*/ 27 h 52"/>
                <a:gd name="T16" fmla="*/ 10 w 56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2">
                  <a:moveTo>
                    <a:pt x="10" y="45"/>
                  </a:moveTo>
                  <a:cubicBezTo>
                    <a:pt x="23" y="52"/>
                    <a:pt x="33" y="46"/>
                    <a:pt x="36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9"/>
                    <a:pt x="42" y="38"/>
                    <a:pt x="45" y="40"/>
                  </a:cubicBezTo>
                  <a:cubicBezTo>
                    <a:pt x="45" y="40"/>
                    <a:pt x="46" y="41"/>
                    <a:pt x="47" y="41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0" y="45"/>
                    <a:pt x="10" y="45"/>
                    <a:pt x="10" y="45"/>
                  </a:cubicBezTo>
                </a:path>
              </a:pathLst>
            </a:custGeom>
            <a:solidFill>
              <a:srgbClr val="E0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34" name="Freeform 273"/>
            <p:cNvSpPr>
              <a:spLocks/>
            </p:cNvSpPr>
            <p:nvPr userDrawn="1"/>
          </p:nvSpPr>
          <p:spPr bwMode="gray">
            <a:xfrm>
              <a:off x="10821988" y="6229350"/>
              <a:ext cx="238125" cy="196850"/>
            </a:xfrm>
            <a:custGeom>
              <a:avLst/>
              <a:gdLst>
                <a:gd name="T0" fmla="*/ 113 w 120"/>
                <a:gd name="T1" fmla="*/ 69 h 100"/>
                <a:gd name="T2" fmla="*/ 73 w 120"/>
                <a:gd name="T3" fmla="*/ 17 h 100"/>
                <a:gd name="T4" fmla="*/ 73 w 120"/>
                <a:gd name="T5" fmla="*/ 16 h 100"/>
                <a:gd name="T6" fmla="*/ 71 w 120"/>
                <a:gd name="T7" fmla="*/ 15 h 100"/>
                <a:gd name="T8" fmla="*/ 63 w 120"/>
                <a:gd name="T9" fmla="*/ 16 h 100"/>
                <a:gd name="T10" fmla="*/ 62 w 120"/>
                <a:gd name="T11" fmla="*/ 17 h 100"/>
                <a:gd name="T12" fmla="*/ 36 w 120"/>
                <a:gd name="T13" fmla="*/ 20 h 100"/>
                <a:gd name="T14" fmla="*/ 24 w 120"/>
                <a:gd name="T15" fmla="*/ 0 h 100"/>
                <a:gd name="T16" fmla="*/ 4 w 120"/>
                <a:gd name="T17" fmla="*/ 37 h 100"/>
                <a:gd name="T18" fmla="*/ 8 w 120"/>
                <a:gd name="T19" fmla="*/ 48 h 100"/>
                <a:gd name="T20" fmla="*/ 101 w 120"/>
                <a:gd name="T21" fmla="*/ 96 h 100"/>
                <a:gd name="T22" fmla="*/ 110 w 120"/>
                <a:gd name="T23" fmla="*/ 94 h 100"/>
                <a:gd name="T24" fmla="*/ 116 w 120"/>
                <a:gd name="T25" fmla="*/ 81 h 100"/>
                <a:gd name="T26" fmla="*/ 113 w 120"/>
                <a:gd name="T27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00">
                  <a:moveTo>
                    <a:pt x="113" y="69"/>
                  </a:moveTo>
                  <a:cubicBezTo>
                    <a:pt x="107" y="60"/>
                    <a:pt x="73" y="17"/>
                    <a:pt x="73" y="17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2" y="16"/>
                    <a:pt x="71" y="15"/>
                    <a:pt x="71" y="15"/>
                  </a:cubicBezTo>
                  <a:cubicBezTo>
                    <a:pt x="68" y="13"/>
                    <a:pt x="64" y="14"/>
                    <a:pt x="63" y="16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59" y="21"/>
                    <a:pt x="49" y="27"/>
                    <a:pt x="36" y="2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0" y="44"/>
                    <a:pt x="8" y="48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96"/>
                    <a:pt x="106" y="100"/>
                    <a:pt x="110" y="9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1"/>
                    <a:pt x="120" y="78"/>
                    <a:pt x="113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35" name="Freeform 274"/>
            <p:cNvSpPr>
              <a:spLocks/>
            </p:cNvSpPr>
            <p:nvPr userDrawn="1"/>
          </p:nvSpPr>
          <p:spPr bwMode="gray">
            <a:xfrm>
              <a:off x="10964863" y="6192838"/>
              <a:ext cx="19050" cy="3175"/>
            </a:xfrm>
            <a:custGeom>
              <a:avLst/>
              <a:gdLst>
                <a:gd name="T0" fmla="*/ 0 w 12"/>
                <a:gd name="T1" fmla="*/ 0 h 2"/>
                <a:gd name="T2" fmla="*/ 0 w 12"/>
                <a:gd name="T3" fmla="*/ 0 h 2"/>
                <a:gd name="T4" fmla="*/ 12 w 12"/>
                <a:gd name="T5" fmla="*/ 2 h 2"/>
                <a:gd name="T6" fmla="*/ 12 w 12"/>
                <a:gd name="T7" fmla="*/ 2 h 2"/>
                <a:gd name="T8" fmla="*/ 12 w 12"/>
                <a:gd name="T9" fmla="*/ 2 h 2"/>
                <a:gd name="T10" fmla="*/ 0 w 1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9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36" name="Freeform 275"/>
            <p:cNvSpPr>
              <a:spLocks/>
            </p:cNvSpPr>
            <p:nvPr userDrawn="1"/>
          </p:nvSpPr>
          <p:spPr bwMode="gray">
            <a:xfrm>
              <a:off x="10964863" y="6192838"/>
              <a:ext cx="19050" cy="3175"/>
            </a:xfrm>
            <a:custGeom>
              <a:avLst/>
              <a:gdLst>
                <a:gd name="T0" fmla="*/ 0 w 12"/>
                <a:gd name="T1" fmla="*/ 0 h 2"/>
                <a:gd name="T2" fmla="*/ 0 w 12"/>
                <a:gd name="T3" fmla="*/ 0 h 2"/>
                <a:gd name="T4" fmla="*/ 12 w 12"/>
                <a:gd name="T5" fmla="*/ 2 h 2"/>
                <a:gd name="T6" fmla="*/ 12 w 12"/>
                <a:gd name="T7" fmla="*/ 2 h 2"/>
                <a:gd name="T8" fmla="*/ 12 w 12"/>
                <a:gd name="T9" fmla="*/ 2 h 2"/>
                <a:gd name="T10" fmla="*/ 0 w 1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37" name="Rectangle 276"/>
            <p:cNvSpPr>
              <a:spLocks noChangeArrowheads="1"/>
            </p:cNvSpPr>
            <p:nvPr userDrawn="1"/>
          </p:nvSpPr>
          <p:spPr bwMode="gray">
            <a:xfrm>
              <a:off x="10961688" y="6192838"/>
              <a:ext cx="3175" cy="1588"/>
            </a:xfrm>
            <a:prstGeom prst="rect">
              <a:avLst/>
            </a:prstGeom>
            <a:solidFill>
              <a:srgbClr val="33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38" name="Rectangle 277"/>
            <p:cNvSpPr>
              <a:spLocks noChangeArrowheads="1"/>
            </p:cNvSpPr>
            <p:nvPr userDrawn="1"/>
          </p:nvSpPr>
          <p:spPr bwMode="gray">
            <a:xfrm>
              <a:off x="10961688" y="6192838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39" name="Freeform 278"/>
            <p:cNvSpPr>
              <a:spLocks/>
            </p:cNvSpPr>
            <p:nvPr userDrawn="1"/>
          </p:nvSpPr>
          <p:spPr bwMode="gray">
            <a:xfrm>
              <a:off x="10961688" y="5676900"/>
              <a:ext cx="106362" cy="519113"/>
            </a:xfrm>
            <a:custGeom>
              <a:avLst/>
              <a:gdLst>
                <a:gd name="T0" fmla="*/ 38 w 53"/>
                <a:gd name="T1" fmla="*/ 0 h 263"/>
                <a:gd name="T2" fmla="*/ 18 w 53"/>
                <a:gd name="T3" fmla="*/ 0 h 263"/>
                <a:gd name="T4" fmla="*/ 33 w 53"/>
                <a:gd name="T5" fmla="*/ 120 h 263"/>
                <a:gd name="T6" fmla="*/ 0 w 53"/>
                <a:gd name="T7" fmla="*/ 262 h 263"/>
                <a:gd name="T8" fmla="*/ 1 w 53"/>
                <a:gd name="T9" fmla="*/ 262 h 263"/>
                <a:gd name="T10" fmla="*/ 11 w 53"/>
                <a:gd name="T11" fmla="*/ 263 h 263"/>
                <a:gd name="T12" fmla="*/ 11 w 53"/>
                <a:gd name="T13" fmla="*/ 263 h 263"/>
                <a:gd name="T14" fmla="*/ 53 w 53"/>
                <a:gd name="T15" fmla="*/ 120 h 263"/>
                <a:gd name="T16" fmla="*/ 53 w 53"/>
                <a:gd name="T17" fmla="*/ 120 h 263"/>
                <a:gd name="T18" fmla="*/ 51 w 53"/>
                <a:gd name="T19" fmla="*/ 100 h 263"/>
                <a:gd name="T20" fmla="*/ 44 w 53"/>
                <a:gd name="T21" fmla="*/ 48 h 263"/>
                <a:gd name="T22" fmla="*/ 41 w 53"/>
                <a:gd name="T23" fmla="*/ 28 h 263"/>
                <a:gd name="T24" fmla="*/ 38 w 53"/>
                <a:gd name="T25" fmla="*/ 0 h 263"/>
                <a:gd name="T26" fmla="*/ 38 w 53"/>
                <a:gd name="T2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63">
                  <a:moveTo>
                    <a:pt x="3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34" y="116"/>
                    <a:pt x="33" y="120"/>
                  </a:cubicBezTo>
                  <a:cubicBezTo>
                    <a:pt x="33" y="124"/>
                    <a:pt x="4" y="245"/>
                    <a:pt x="0" y="262"/>
                  </a:cubicBezTo>
                  <a:cubicBezTo>
                    <a:pt x="1" y="262"/>
                    <a:pt x="1" y="262"/>
                    <a:pt x="1" y="262"/>
                  </a:cubicBezTo>
                  <a:cubicBezTo>
                    <a:pt x="11" y="263"/>
                    <a:pt x="11" y="263"/>
                    <a:pt x="11" y="263"/>
                  </a:cubicBezTo>
                  <a:cubicBezTo>
                    <a:pt x="11" y="263"/>
                    <a:pt x="11" y="263"/>
                    <a:pt x="11" y="263"/>
                  </a:cubicBezTo>
                  <a:cubicBezTo>
                    <a:pt x="11" y="263"/>
                    <a:pt x="52" y="124"/>
                    <a:pt x="53" y="120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53" y="118"/>
                    <a:pt x="52" y="111"/>
                    <a:pt x="51" y="100"/>
                  </a:cubicBezTo>
                  <a:cubicBezTo>
                    <a:pt x="49" y="86"/>
                    <a:pt x="46" y="66"/>
                    <a:pt x="44" y="48"/>
                  </a:cubicBezTo>
                  <a:cubicBezTo>
                    <a:pt x="43" y="41"/>
                    <a:pt x="42" y="34"/>
                    <a:pt x="41" y="28"/>
                  </a:cubicBezTo>
                  <a:cubicBezTo>
                    <a:pt x="39" y="12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334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40" name="Freeform 279"/>
            <p:cNvSpPr>
              <a:spLocks/>
            </p:cNvSpPr>
            <p:nvPr userDrawn="1"/>
          </p:nvSpPr>
          <p:spPr bwMode="gray">
            <a:xfrm>
              <a:off x="10941051" y="6192838"/>
              <a:ext cx="42862" cy="71438"/>
            </a:xfrm>
            <a:custGeom>
              <a:avLst/>
              <a:gdLst>
                <a:gd name="T0" fmla="*/ 11 w 22"/>
                <a:gd name="T1" fmla="*/ 0 h 36"/>
                <a:gd name="T2" fmla="*/ 11 w 22"/>
                <a:gd name="T3" fmla="*/ 1 h 36"/>
                <a:gd name="T4" fmla="*/ 11 w 22"/>
                <a:gd name="T5" fmla="*/ 1 h 36"/>
                <a:gd name="T6" fmla="*/ 1 w 22"/>
                <a:gd name="T7" fmla="*/ 34 h 36"/>
                <a:gd name="T8" fmla="*/ 1 w 22"/>
                <a:gd name="T9" fmla="*/ 36 h 36"/>
                <a:gd name="T10" fmla="*/ 2 w 22"/>
                <a:gd name="T11" fmla="*/ 35 h 36"/>
                <a:gd name="T12" fmla="*/ 2 w 22"/>
                <a:gd name="T13" fmla="*/ 35 h 36"/>
                <a:gd name="T14" fmla="*/ 2 w 22"/>
                <a:gd name="T15" fmla="*/ 35 h 36"/>
                <a:gd name="T16" fmla="*/ 3 w 22"/>
                <a:gd name="T17" fmla="*/ 34 h 36"/>
                <a:gd name="T18" fmla="*/ 3 w 22"/>
                <a:gd name="T19" fmla="*/ 34 h 36"/>
                <a:gd name="T20" fmla="*/ 8 w 22"/>
                <a:gd name="T21" fmla="*/ 32 h 36"/>
                <a:gd name="T22" fmla="*/ 8 w 22"/>
                <a:gd name="T23" fmla="*/ 32 h 36"/>
                <a:gd name="T24" fmla="*/ 8 w 22"/>
                <a:gd name="T25" fmla="*/ 32 h 36"/>
                <a:gd name="T26" fmla="*/ 8 w 22"/>
                <a:gd name="T27" fmla="*/ 32 h 36"/>
                <a:gd name="T28" fmla="*/ 8 w 22"/>
                <a:gd name="T29" fmla="*/ 32 h 36"/>
                <a:gd name="T30" fmla="*/ 10 w 22"/>
                <a:gd name="T31" fmla="*/ 32 h 36"/>
                <a:gd name="T32" fmla="*/ 10 w 22"/>
                <a:gd name="T33" fmla="*/ 32 h 36"/>
                <a:gd name="T34" fmla="*/ 10 w 22"/>
                <a:gd name="T35" fmla="*/ 33 h 36"/>
                <a:gd name="T36" fmla="*/ 11 w 22"/>
                <a:gd name="T37" fmla="*/ 33 h 36"/>
                <a:gd name="T38" fmla="*/ 11 w 22"/>
                <a:gd name="T39" fmla="*/ 33 h 36"/>
                <a:gd name="T40" fmla="*/ 11 w 22"/>
                <a:gd name="T41" fmla="*/ 33 h 36"/>
                <a:gd name="T42" fmla="*/ 11 w 22"/>
                <a:gd name="T43" fmla="*/ 33 h 36"/>
                <a:gd name="T44" fmla="*/ 11 w 22"/>
                <a:gd name="T45" fmla="*/ 33 h 36"/>
                <a:gd name="T46" fmla="*/ 13 w 22"/>
                <a:gd name="T47" fmla="*/ 34 h 36"/>
                <a:gd name="T48" fmla="*/ 22 w 22"/>
                <a:gd name="T49" fmla="*/ 1 h 36"/>
                <a:gd name="T50" fmla="*/ 12 w 22"/>
                <a:gd name="T51" fmla="*/ 0 h 36"/>
                <a:gd name="T52" fmla="*/ 11 w 22"/>
                <a:gd name="T5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36">
                  <a:moveTo>
                    <a:pt x="11" y="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5"/>
                    <a:pt x="0" y="36"/>
                    <a:pt x="1" y="36"/>
                  </a:cubicBezTo>
                  <a:cubicBezTo>
                    <a:pt x="1" y="36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3"/>
                    <a:pt x="6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9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3"/>
                    <a:pt x="10" y="33"/>
                  </a:cubicBezTo>
                  <a:cubicBezTo>
                    <a:pt x="10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2" y="34"/>
                    <a:pt x="13" y="3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E6C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41" name="Freeform 280"/>
            <p:cNvSpPr>
              <a:spLocks noEditPoints="1"/>
            </p:cNvSpPr>
            <p:nvPr userDrawn="1"/>
          </p:nvSpPr>
          <p:spPr bwMode="gray">
            <a:xfrm>
              <a:off x="10942638" y="6256338"/>
              <a:ext cx="23812" cy="7938"/>
            </a:xfrm>
            <a:custGeom>
              <a:avLst/>
              <a:gdLst>
                <a:gd name="T0" fmla="*/ 1 w 12"/>
                <a:gd name="T1" fmla="*/ 3 h 4"/>
                <a:gd name="T2" fmla="*/ 1 w 12"/>
                <a:gd name="T3" fmla="*/ 3 h 4"/>
                <a:gd name="T4" fmla="*/ 0 w 12"/>
                <a:gd name="T5" fmla="*/ 4 h 4"/>
                <a:gd name="T6" fmla="*/ 0 w 12"/>
                <a:gd name="T7" fmla="*/ 4 h 4"/>
                <a:gd name="T8" fmla="*/ 1 w 12"/>
                <a:gd name="T9" fmla="*/ 3 h 4"/>
                <a:gd name="T10" fmla="*/ 10 w 12"/>
                <a:gd name="T11" fmla="*/ 1 h 4"/>
                <a:gd name="T12" fmla="*/ 12 w 12"/>
                <a:gd name="T13" fmla="*/ 2 h 4"/>
                <a:gd name="T14" fmla="*/ 12 w 12"/>
                <a:gd name="T15" fmla="*/ 2 h 4"/>
                <a:gd name="T16" fmla="*/ 10 w 12"/>
                <a:gd name="T17" fmla="*/ 1 h 4"/>
                <a:gd name="T18" fmla="*/ 10 w 12"/>
                <a:gd name="T19" fmla="*/ 1 h 4"/>
                <a:gd name="T20" fmla="*/ 10 w 12"/>
                <a:gd name="T21" fmla="*/ 1 h 4"/>
                <a:gd name="T22" fmla="*/ 10 w 12"/>
                <a:gd name="T23" fmla="*/ 1 h 4"/>
                <a:gd name="T24" fmla="*/ 9 w 12"/>
                <a:gd name="T25" fmla="*/ 1 h 4"/>
                <a:gd name="T26" fmla="*/ 10 w 12"/>
                <a:gd name="T27" fmla="*/ 1 h 4"/>
                <a:gd name="T28" fmla="*/ 9 w 12"/>
                <a:gd name="T29" fmla="*/ 1 h 4"/>
                <a:gd name="T30" fmla="*/ 9 w 12"/>
                <a:gd name="T31" fmla="*/ 0 h 4"/>
                <a:gd name="T32" fmla="*/ 9 w 12"/>
                <a:gd name="T33" fmla="*/ 0 h 4"/>
                <a:gd name="T34" fmla="*/ 9 w 12"/>
                <a:gd name="T35" fmla="*/ 0 h 4"/>
                <a:gd name="T36" fmla="*/ 7 w 12"/>
                <a:gd name="T37" fmla="*/ 0 h 4"/>
                <a:gd name="T38" fmla="*/ 2 w 12"/>
                <a:gd name="T39" fmla="*/ 2 h 4"/>
                <a:gd name="T40" fmla="*/ 7 w 12"/>
                <a:gd name="T41" fmla="*/ 0 h 4"/>
                <a:gd name="T42" fmla="*/ 7 w 12"/>
                <a:gd name="T43" fmla="*/ 0 h 4"/>
                <a:gd name="T44" fmla="*/ 7 w 12"/>
                <a:gd name="T45" fmla="*/ 0 h 4"/>
                <a:gd name="T46" fmla="*/ 7 w 12"/>
                <a:gd name="T47" fmla="*/ 0 h 4"/>
                <a:gd name="T48" fmla="*/ 7 w 12"/>
                <a:gd name="T4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4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3"/>
                  </a:cubicBezTo>
                  <a:moveTo>
                    <a:pt x="10" y="1"/>
                  </a:moveTo>
                  <a:cubicBezTo>
                    <a:pt x="10" y="1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1"/>
                    <a:pt x="10" y="1"/>
                  </a:cubicBezTo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9" y="1"/>
                  </a:moveTo>
                  <a:cubicBezTo>
                    <a:pt x="9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42" name="Freeform 281"/>
            <p:cNvSpPr>
              <a:spLocks/>
            </p:cNvSpPr>
            <p:nvPr userDrawn="1"/>
          </p:nvSpPr>
          <p:spPr bwMode="gray">
            <a:xfrm>
              <a:off x="10583863" y="4700588"/>
              <a:ext cx="460375" cy="985838"/>
            </a:xfrm>
            <a:custGeom>
              <a:avLst/>
              <a:gdLst>
                <a:gd name="T0" fmla="*/ 104 w 232"/>
                <a:gd name="T1" fmla="*/ 250 h 500"/>
                <a:gd name="T2" fmla="*/ 232 w 232"/>
                <a:gd name="T3" fmla="*/ 3 h 500"/>
                <a:gd name="T4" fmla="*/ 232 w 232"/>
                <a:gd name="T5" fmla="*/ 0 h 500"/>
                <a:gd name="T6" fmla="*/ 147 w 232"/>
                <a:gd name="T7" fmla="*/ 0 h 500"/>
                <a:gd name="T8" fmla="*/ 0 w 232"/>
                <a:gd name="T9" fmla="*/ 250 h 500"/>
                <a:gd name="T10" fmla="*/ 147 w 232"/>
                <a:gd name="T11" fmla="*/ 500 h 500"/>
                <a:gd name="T12" fmla="*/ 232 w 232"/>
                <a:gd name="T13" fmla="*/ 500 h 500"/>
                <a:gd name="T14" fmla="*/ 232 w 232"/>
                <a:gd name="T15" fmla="*/ 498 h 500"/>
                <a:gd name="T16" fmla="*/ 104 w 232"/>
                <a:gd name="T17" fmla="*/ 2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500">
                  <a:moveTo>
                    <a:pt x="104" y="250"/>
                  </a:moveTo>
                  <a:cubicBezTo>
                    <a:pt x="104" y="124"/>
                    <a:pt x="166" y="19"/>
                    <a:pt x="232" y="3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73" y="0"/>
                    <a:pt x="0" y="112"/>
                    <a:pt x="0" y="250"/>
                  </a:cubicBezTo>
                  <a:cubicBezTo>
                    <a:pt x="0" y="388"/>
                    <a:pt x="73" y="500"/>
                    <a:pt x="147" y="500"/>
                  </a:cubicBezTo>
                  <a:cubicBezTo>
                    <a:pt x="232" y="500"/>
                    <a:pt x="232" y="500"/>
                    <a:pt x="232" y="500"/>
                  </a:cubicBezTo>
                  <a:cubicBezTo>
                    <a:pt x="232" y="498"/>
                    <a:pt x="232" y="498"/>
                    <a:pt x="232" y="498"/>
                  </a:cubicBezTo>
                  <a:cubicBezTo>
                    <a:pt x="166" y="481"/>
                    <a:pt x="104" y="377"/>
                    <a:pt x="104" y="250"/>
                  </a:cubicBez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43" name="Freeform 282"/>
            <p:cNvSpPr>
              <a:spLocks/>
            </p:cNvSpPr>
            <p:nvPr userDrawn="1"/>
          </p:nvSpPr>
          <p:spPr bwMode="gray">
            <a:xfrm>
              <a:off x="10839451" y="4700588"/>
              <a:ext cx="401637" cy="985838"/>
            </a:xfrm>
            <a:custGeom>
              <a:avLst/>
              <a:gdLst>
                <a:gd name="T0" fmla="*/ 99 w 203"/>
                <a:gd name="T1" fmla="*/ 250 h 500"/>
                <a:gd name="T2" fmla="*/ 13 w 203"/>
                <a:gd name="T3" fmla="*/ 474 h 500"/>
                <a:gd name="T4" fmla="*/ 56 w 203"/>
                <a:gd name="T5" fmla="*/ 500 h 500"/>
                <a:gd name="T6" fmla="*/ 203 w 203"/>
                <a:gd name="T7" fmla="*/ 250 h 500"/>
                <a:gd name="T8" fmla="*/ 56 w 203"/>
                <a:gd name="T9" fmla="*/ 0 h 500"/>
                <a:gd name="T10" fmla="*/ 17 w 203"/>
                <a:gd name="T11" fmla="*/ 31 h 500"/>
                <a:gd name="T12" fmla="*/ 99 w 203"/>
                <a:gd name="T13" fmla="*/ 2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500">
                  <a:moveTo>
                    <a:pt x="99" y="250"/>
                  </a:moveTo>
                  <a:cubicBezTo>
                    <a:pt x="99" y="348"/>
                    <a:pt x="57" y="433"/>
                    <a:pt x="13" y="474"/>
                  </a:cubicBezTo>
                  <a:cubicBezTo>
                    <a:pt x="0" y="486"/>
                    <a:pt x="56" y="500"/>
                    <a:pt x="56" y="500"/>
                  </a:cubicBezTo>
                  <a:cubicBezTo>
                    <a:pt x="130" y="500"/>
                    <a:pt x="203" y="388"/>
                    <a:pt x="203" y="250"/>
                  </a:cubicBezTo>
                  <a:cubicBezTo>
                    <a:pt x="203" y="112"/>
                    <a:pt x="130" y="0"/>
                    <a:pt x="56" y="0"/>
                  </a:cubicBezTo>
                  <a:cubicBezTo>
                    <a:pt x="56" y="0"/>
                    <a:pt x="3" y="17"/>
                    <a:pt x="17" y="31"/>
                  </a:cubicBezTo>
                  <a:cubicBezTo>
                    <a:pt x="59" y="73"/>
                    <a:pt x="99" y="156"/>
                    <a:pt x="99" y="250"/>
                  </a:cubicBez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44" name="Freeform 283"/>
            <p:cNvSpPr>
              <a:spLocks noEditPoints="1"/>
            </p:cNvSpPr>
            <p:nvPr userDrawn="1"/>
          </p:nvSpPr>
          <p:spPr bwMode="gray">
            <a:xfrm>
              <a:off x="10752138" y="4700588"/>
              <a:ext cx="581025" cy="985838"/>
            </a:xfrm>
            <a:custGeom>
              <a:avLst/>
              <a:gdLst>
                <a:gd name="T0" fmla="*/ 147 w 293"/>
                <a:gd name="T1" fmla="*/ 0 h 500"/>
                <a:gd name="T2" fmla="*/ 0 w 293"/>
                <a:gd name="T3" fmla="*/ 250 h 500"/>
                <a:gd name="T4" fmla="*/ 147 w 293"/>
                <a:gd name="T5" fmla="*/ 500 h 500"/>
                <a:gd name="T6" fmla="*/ 293 w 293"/>
                <a:gd name="T7" fmla="*/ 250 h 500"/>
                <a:gd name="T8" fmla="*/ 147 w 293"/>
                <a:gd name="T9" fmla="*/ 0 h 500"/>
                <a:gd name="T10" fmla="*/ 147 w 293"/>
                <a:gd name="T11" fmla="*/ 419 h 500"/>
                <a:gd name="T12" fmla="*/ 65 w 293"/>
                <a:gd name="T13" fmla="*/ 250 h 500"/>
                <a:gd name="T14" fmla="*/ 147 w 293"/>
                <a:gd name="T15" fmla="*/ 82 h 500"/>
                <a:gd name="T16" fmla="*/ 228 w 293"/>
                <a:gd name="T17" fmla="*/ 250 h 500"/>
                <a:gd name="T18" fmla="*/ 147 w 293"/>
                <a:gd name="T19" fmla="*/ 419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" h="500">
                  <a:moveTo>
                    <a:pt x="147" y="0"/>
                  </a:moveTo>
                  <a:cubicBezTo>
                    <a:pt x="72" y="0"/>
                    <a:pt x="0" y="112"/>
                    <a:pt x="0" y="250"/>
                  </a:cubicBezTo>
                  <a:cubicBezTo>
                    <a:pt x="0" y="388"/>
                    <a:pt x="72" y="500"/>
                    <a:pt x="147" y="500"/>
                  </a:cubicBezTo>
                  <a:cubicBezTo>
                    <a:pt x="221" y="500"/>
                    <a:pt x="293" y="388"/>
                    <a:pt x="293" y="250"/>
                  </a:cubicBezTo>
                  <a:cubicBezTo>
                    <a:pt x="293" y="112"/>
                    <a:pt x="221" y="0"/>
                    <a:pt x="147" y="0"/>
                  </a:cubicBezTo>
                  <a:close/>
                  <a:moveTo>
                    <a:pt x="147" y="419"/>
                  </a:moveTo>
                  <a:cubicBezTo>
                    <a:pt x="108" y="419"/>
                    <a:pt x="65" y="343"/>
                    <a:pt x="65" y="250"/>
                  </a:cubicBezTo>
                  <a:cubicBezTo>
                    <a:pt x="65" y="157"/>
                    <a:pt x="108" y="82"/>
                    <a:pt x="147" y="82"/>
                  </a:cubicBezTo>
                  <a:cubicBezTo>
                    <a:pt x="185" y="82"/>
                    <a:pt x="228" y="157"/>
                    <a:pt x="228" y="250"/>
                  </a:cubicBezTo>
                  <a:cubicBezTo>
                    <a:pt x="228" y="343"/>
                    <a:pt x="185" y="419"/>
                    <a:pt x="147" y="419"/>
                  </a:cubicBez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45" name="Freeform 284"/>
            <p:cNvSpPr>
              <a:spLocks/>
            </p:cNvSpPr>
            <p:nvPr userDrawn="1"/>
          </p:nvSpPr>
          <p:spPr bwMode="gray">
            <a:xfrm>
              <a:off x="11422063" y="5616575"/>
              <a:ext cx="23812" cy="142875"/>
            </a:xfrm>
            <a:custGeom>
              <a:avLst/>
              <a:gdLst>
                <a:gd name="T0" fmla="*/ 6 w 12"/>
                <a:gd name="T1" fmla="*/ 73 h 73"/>
                <a:gd name="T2" fmla="*/ 0 w 12"/>
                <a:gd name="T3" fmla="*/ 67 h 73"/>
                <a:gd name="T4" fmla="*/ 0 w 12"/>
                <a:gd name="T5" fmla="*/ 6 h 73"/>
                <a:gd name="T6" fmla="*/ 6 w 12"/>
                <a:gd name="T7" fmla="*/ 0 h 73"/>
                <a:gd name="T8" fmla="*/ 12 w 12"/>
                <a:gd name="T9" fmla="*/ 6 h 73"/>
                <a:gd name="T10" fmla="*/ 12 w 12"/>
                <a:gd name="T11" fmla="*/ 67 h 73"/>
                <a:gd name="T12" fmla="*/ 6 w 12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3">
                  <a:moveTo>
                    <a:pt x="6" y="73"/>
                  </a:moveTo>
                  <a:cubicBezTo>
                    <a:pt x="3" y="73"/>
                    <a:pt x="0" y="70"/>
                    <a:pt x="0" y="6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70"/>
                    <a:pt x="9" y="73"/>
                    <a:pt x="6" y="73"/>
                  </a:cubicBez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46" name="Oval 285"/>
            <p:cNvSpPr>
              <a:spLocks noChangeArrowheads="1"/>
            </p:cNvSpPr>
            <p:nvPr userDrawn="1"/>
          </p:nvSpPr>
          <p:spPr bwMode="gray">
            <a:xfrm>
              <a:off x="11398251" y="5597525"/>
              <a:ext cx="68262" cy="65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47" name="Freeform 286"/>
            <p:cNvSpPr>
              <a:spLocks/>
            </p:cNvSpPr>
            <p:nvPr userDrawn="1"/>
          </p:nvSpPr>
          <p:spPr bwMode="gray">
            <a:xfrm>
              <a:off x="7713663" y="5472113"/>
              <a:ext cx="128587" cy="130175"/>
            </a:xfrm>
            <a:custGeom>
              <a:avLst/>
              <a:gdLst>
                <a:gd name="T0" fmla="*/ 57 w 65"/>
                <a:gd name="T1" fmla="*/ 27 h 66"/>
                <a:gd name="T2" fmla="*/ 56 w 65"/>
                <a:gd name="T3" fmla="*/ 27 h 66"/>
                <a:gd name="T4" fmla="*/ 56 w 65"/>
                <a:gd name="T5" fmla="*/ 27 h 66"/>
                <a:gd name="T6" fmla="*/ 30 w 65"/>
                <a:gd name="T7" fmla="*/ 0 h 66"/>
                <a:gd name="T8" fmla="*/ 0 w 65"/>
                <a:gd name="T9" fmla="*/ 31 h 66"/>
                <a:gd name="T10" fmla="*/ 26 w 65"/>
                <a:gd name="T11" fmla="*/ 57 h 66"/>
                <a:gd name="T12" fmla="*/ 26 w 65"/>
                <a:gd name="T13" fmla="*/ 57 h 66"/>
                <a:gd name="T14" fmla="*/ 27 w 65"/>
                <a:gd name="T15" fmla="*/ 58 h 66"/>
                <a:gd name="T16" fmla="*/ 57 w 65"/>
                <a:gd name="T17" fmla="*/ 57 h 66"/>
                <a:gd name="T18" fmla="*/ 57 w 65"/>
                <a:gd name="T19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6">
                  <a:moveTo>
                    <a:pt x="57" y="27"/>
                  </a:move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5" y="66"/>
                    <a:pt x="49" y="66"/>
                    <a:pt x="57" y="57"/>
                  </a:cubicBezTo>
                  <a:cubicBezTo>
                    <a:pt x="65" y="49"/>
                    <a:pt x="65" y="35"/>
                    <a:pt x="57" y="27"/>
                  </a:cubicBezTo>
                </a:path>
              </a:pathLst>
            </a:custGeom>
            <a:solidFill>
              <a:srgbClr val="835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48" name="Freeform 287"/>
            <p:cNvSpPr>
              <a:spLocks/>
            </p:cNvSpPr>
            <p:nvPr userDrawn="1"/>
          </p:nvSpPr>
          <p:spPr bwMode="gray">
            <a:xfrm>
              <a:off x="7713663" y="5472113"/>
              <a:ext cx="128587" cy="130175"/>
            </a:xfrm>
            <a:custGeom>
              <a:avLst/>
              <a:gdLst>
                <a:gd name="T0" fmla="*/ 57 w 65"/>
                <a:gd name="T1" fmla="*/ 27 h 66"/>
                <a:gd name="T2" fmla="*/ 56 w 65"/>
                <a:gd name="T3" fmla="*/ 27 h 66"/>
                <a:gd name="T4" fmla="*/ 56 w 65"/>
                <a:gd name="T5" fmla="*/ 27 h 66"/>
                <a:gd name="T6" fmla="*/ 30 w 65"/>
                <a:gd name="T7" fmla="*/ 0 h 66"/>
                <a:gd name="T8" fmla="*/ 0 w 65"/>
                <a:gd name="T9" fmla="*/ 31 h 66"/>
                <a:gd name="T10" fmla="*/ 26 w 65"/>
                <a:gd name="T11" fmla="*/ 57 h 66"/>
                <a:gd name="T12" fmla="*/ 26 w 65"/>
                <a:gd name="T13" fmla="*/ 57 h 66"/>
                <a:gd name="T14" fmla="*/ 27 w 65"/>
                <a:gd name="T15" fmla="*/ 58 h 66"/>
                <a:gd name="T16" fmla="*/ 57 w 65"/>
                <a:gd name="T17" fmla="*/ 57 h 66"/>
                <a:gd name="T18" fmla="*/ 57 w 65"/>
                <a:gd name="T19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6">
                  <a:moveTo>
                    <a:pt x="57" y="27"/>
                  </a:move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5" y="66"/>
                    <a:pt x="49" y="66"/>
                    <a:pt x="57" y="57"/>
                  </a:cubicBezTo>
                  <a:cubicBezTo>
                    <a:pt x="65" y="49"/>
                    <a:pt x="65" y="35"/>
                    <a:pt x="57" y="27"/>
                  </a:cubicBezTo>
                </a:path>
              </a:pathLst>
            </a:custGeom>
            <a:solidFill>
              <a:srgbClr val="CF9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49" name="Freeform 288"/>
            <p:cNvSpPr>
              <a:spLocks/>
            </p:cNvSpPr>
            <p:nvPr userDrawn="1"/>
          </p:nvSpPr>
          <p:spPr bwMode="gray">
            <a:xfrm>
              <a:off x="7748588" y="5483225"/>
              <a:ext cx="90487" cy="114300"/>
            </a:xfrm>
            <a:custGeom>
              <a:avLst/>
              <a:gdLst>
                <a:gd name="T0" fmla="*/ 17 w 45"/>
                <a:gd name="T1" fmla="*/ 0 h 58"/>
                <a:gd name="T2" fmla="*/ 5 w 45"/>
                <a:gd name="T3" fmla="*/ 21 h 58"/>
                <a:gd name="T4" fmla="*/ 9 w 45"/>
                <a:gd name="T5" fmla="*/ 23 h 58"/>
                <a:gd name="T6" fmla="*/ 0 w 45"/>
                <a:gd name="T7" fmla="*/ 43 h 58"/>
                <a:gd name="T8" fmla="*/ 8 w 45"/>
                <a:gd name="T9" fmla="*/ 51 h 58"/>
                <a:gd name="T10" fmla="*/ 8 w 45"/>
                <a:gd name="T11" fmla="*/ 51 h 58"/>
                <a:gd name="T12" fmla="*/ 9 w 45"/>
                <a:gd name="T13" fmla="*/ 52 h 58"/>
                <a:gd name="T14" fmla="*/ 24 w 45"/>
                <a:gd name="T15" fmla="*/ 58 h 58"/>
                <a:gd name="T16" fmla="*/ 39 w 45"/>
                <a:gd name="T17" fmla="*/ 51 h 58"/>
                <a:gd name="T18" fmla="*/ 45 w 45"/>
                <a:gd name="T19" fmla="*/ 36 h 58"/>
                <a:gd name="T20" fmla="*/ 39 w 45"/>
                <a:gd name="T21" fmla="*/ 21 h 58"/>
                <a:gd name="T22" fmla="*/ 38 w 45"/>
                <a:gd name="T23" fmla="*/ 21 h 58"/>
                <a:gd name="T24" fmla="*/ 38 w 45"/>
                <a:gd name="T25" fmla="*/ 21 h 58"/>
                <a:gd name="T26" fmla="*/ 17 w 45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8">
                  <a:moveTo>
                    <a:pt x="17" y="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3" y="56"/>
                    <a:pt x="18" y="58"/>
                    <a:pt x="24" y="58"/>
                  </a:cubicBezTo>
                  <a:cubicBezTo>
                    <a:pt x="29" y="58"/>
                    <a:pt x="35" y="55"/>
                    <a:pt x="39" y="51"/>
                  </a:cubicBezTo>
                  <a:cubicBezTo>
                    <a:pt x="43" y="47"/>
                    <a:pt x="45" y="42"/>
                    <a:pt x="45" y="36"/>
                  </a:cubicBezTo>
                  <a:cubicBezTo>
                    <a:pt x="45" y="31"/>
                    <a:pt x="43" y="25"/>
                    <a:pt x="39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BA8D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50" name="Freeform 289"/>
            <p:cNvSpPr>
              <a:spLocks/>
            </p:cNvSpPr>
            <p:nvPr userDrawn="1"/>
          </p:nvSpPr>
          <p:spPr bwMode="gray">
            <a:xfrm>
              <a:off x="7713663" y="5456238"/>
              <a:ext cx="74612" cy="106363"/>
            </a:xfrm>
            <a:custGeom>
              <a:avLst/>
              <a:gdLst>
                <a:gd name="T0" fmla="*/ 0 w 47"/>
                <a:gd name="T1" fmla="*/ 53 h 67"/>
                <a:gd name="T2" fmla="*/ 15 w 47"/>
                <a:gd name="T3" fmla="*/ 67 h 67"/>
                <a:gd name="T4" fmla="*/ 47 w 47"/>
                <a:gd name="T5" fmla="*/ 11 h 67"/>
                <a:gd name="T6" fmla="*/ 27 w 47"/>
                <a:gd name="T7" fmla="*/ 0 h 67"/>
                <a:gd name="T8" fmla="*/ 0 w 47"/>
                <a:gd name="T9" fmla="*/ 5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7">
                  <a:moveTo>
                    <a:pt x="0" y="53"/>
                  </a:moveTo>
                  <a:lnTo>
                    <a:pt x="15" y="67"/>
                  </a:lnTo>
                  <a:lnTo>
                    <a:pt x="47" y="11"/>
                  </a:lnTo>
                  <a:lnTo>
                    <a:pt x="27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51" name="Freeform 290"/>
            <p:cNvSpPr>
              <a:spLocks/>
            </p:cNvSpPr>
            <p:nvPr userDrawn="1"/>
          </p:nvSpPr>
          <p:spPr bwMode="gray">
            <a:xfrm>
              <a:off x="7713663" y="5456238"/>
              <a:ext cx="74612" cy="106363"/>
            </a:xfrm>
            <a:custGeom>
              <a:avLst/>
              <a:gdLst>
                <a:gd name="T0" fmla="*/ 0 w 47"/>
                <a:gd name="T1" fmla="*/ 53 h 67"/>
                <a:gd name="T2" fmla="*/ 15 w 47"/>
                <a:gd name="T3" fmla="*/ 67 h 67"/>
                <a:gd name="T4" fmla="*/ 47 w 47"/>
                <a:gd name="T5" fmla="*/ 11 h 67"/>
                <a:gd name="T6" fmla="*/ 27 w 47"/>
                <a:gd name="T7" fmla="*/ 0 h 67"/>
                <a:gd name="T8" fmla="*/ 0 w 47"/>
                <a:gd name="T9" fmla="*/ 5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7">
                  <a:moveTo>
                    <a:pt x="0" y="53"/>
                  </a:moveTo>
                  <a:lnTo>
                    <a:pt x="15" y="67"/>
                  </a:lnTo>
                  <a:lnTo>
                    <a:pt x="47" y="11"/>
                  </a:lnTo>
                  <a:lnTo>
                    <a:pt x="27" y="0"/>
                  </a:lnTo>
                  <a:lnTo>
                    <a:pt x="0" y="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52" name="Freeform 291"/>
            <p:cNvSpPr>
              <a:spLocks noEditPoints="1"/>
            </p:cNvSpPr>
            <p:nvPr userDrawn="1"/>
          </p:nvSpPr>
          <p:spPr bwMode="gray">
            <a:xfrm>
              <a:off x="7262813" y="6115050"/>
              <a:ext cx="209550" cy="207963"/>
            </a:xfrm>
            <a:custGeom>
              <a:avLst/>
              <a:gdLst>
                <a:gd name="T0" fmla="*/ 3 w 105"/>
                <a:gd name="T1" fmla="*/ 64 h 106"/>
                <a:gd name="T2" fmla="*/ 5 w 105"/>
                <a:gd name="T3" fmla="*/ 76 h 106"/>
                <a:gd name="T4" fmla="*/ 13 w 105"/>
                <a:gd name="T5" fmla="*/ 84 h 106"/>
                <a:gd name="T6" fmla="*/ 20 w 105"/>
                <a:gd name="T7" fmla="*/ 94 h 106"/>
                <a:gd name="T8" fmla="*/ 26 w 105"/>
                <a:gd name="T9" fmla="*/ 98 h 106"/>
                <a:gd name="T10" fmla="*/ 33 w 105"/>
                <a:gd name="T11" fmla="*/ 102 h 106"/>
                <a:gd name="T12" fmla="*/ 41 w 105"/>
                <a:gd name="T13" fmla="*/ 104 h 106"/>
                <a:gd name="T14" fmla="*/ 49 w 105"/>
                <a:gd name="T15" fmla="*/ 105 h 106"/>
                <a:gd name="T16" fmla="*/ 60 w 105"/>
                <a:gd name="T17" fmla="*/ 103 h 106"/>
                <a:gd name="T18" fmla="*/ 67 w 105"/>
                <a:gd name="T19" fmla="*/ 101 h 106"/>
                <a:gd name="T20" fmla="*/ 74 w 105"/>
                <a:gd name="T21" fmla="*/ 98 h 106"/>
                <a:gd name="T22" fmla="*/ 81 w 105"/>
                <a:gd name="T23" fmla="*/ 95 h 106"/>
                <a:gd name="T24" fmla="*/ 87 w 105"/>
                <a:gd name="T25" fmla="*/ 90 h 106"/>
                <a:gd name="T26" fmla="*/ 96 w 105"/>
                <a:gd name="T27" fmla="*/ 83 h 106"/>
                <a:gd name="T28" fmla="*/ 100 w 105"/>
                <a:gd name="T29" fmla="*/ 71 h 106"/>
                <a:gd name="T30" fmla="*/ 105 w 105"/>
                <a:gd name="T31" fmla="*/ 61 h 106"/>
                <a:gd name="T32" fmla="*/ 103 w 105"/>
                <a:gd name="T33" fmla="*/ 49 h 106"/>
                <a:gd name="T34" fmla="*/ 103 w 105"/>
                <a:gd name="T35" fmla="*/ 37 h 106"/>
                <a:gd name="T36" fmla="*/ 96 w 105"/>
                <a:gd name="T37" fmla="*/ 27 h 106"/>
                <a:gd name="T38" fmla="*/ 91 w 105"/>
                <a:gd name="T39" fmla="*/ 17 h 106"/>
                <a:gd name="T40" fmla="*/ 83 w 105"/>
                <a:gd name="T41" fmla="*/ 11 h 106"/>
                <a:gd name="T42" fmla="*/ 77 w 105"/>
                <a:gd name="T43" fmla="*/ 7 h 106"/>
                <a:gd name="T44" fmla="*/ 70 w 105"/>
                <a:gd name="T45" fmla="*/ 4 h 106"/>
                <a:gd name="T46" fmla="*/ 62 w 105"/>
                <a:gd name="T47" fmla="*/ 2 h 106"/>
                <a:gd name="T48" fmla="*/ 52 w 105"/>
                <a:gd name="T49" fmla="*/ 2 h 106"/>
                <a:gd name="T50" fmla="*/ 43 w 105"/>
                <a:gd name="T51" fmla="*/ 2 h 106"/>
                <a:gd name="T52" fmla="*/ 35 w 105"/>
                <a:gd name="T53" fmla="*/ 4 h 106"/>
                <a:gd name="T54" fmla="*/ 28 w 105"/>
                <a:gd name="T55" fmla="*/ 7 h 106"/>
                <a:gd name="T56" fmla="*/ 22 w 105"/>
                <a:gd name="T57" fmla="*/ 11 h 106"/>
                <a:gd name="T58" fmla="*/ 14 w 105"/>
                <a:gd name="T59" fmla="*/ 17 h 106"/>
                <a:gd name="T60" fmla="*/ 9 w 105"/>
                <a:gd name="T61" fmla="*/ 27 h 106"/>
                <a:gd name="T62" fmla="*/ 2 w 105"/>
                <a:gd name="T63" fmla="*/ 37 h 106"/>
                <a:gd name="T64" fmla="*/ 2 w 105"/>
                <a:gd name="T65" fmla="*/ 49 h 106"/>
                <a:gd name="T66" fmla="*/ 70 w 105"/>
                <a:gd name="T67" fmla="*/ 18 h 106"/>
                <a:gd name="T68" fmla="*/ 52 w 105"/>
                <a:gd name="T69" fmla="*/ 42 h 106"/>
                <a:gd name="T70" fmla="*/ 35 w 105"/>
                <a:gd name="T71" fmla="*/ 18 h 106"/>
                <a:gd name="T72" fmla="*/ 68 w 105"/>
                <a:gd name="T73" fmla="*/ 13 h 106"/>
                <a:gd name="T74" fmla="*/ 87 w 105"/>
                <a:gd name="T75" fmla="*/ 50 h 106"/>
                <a:gd name="T76" fmla="*/ 62 w 105"/>
                <a:gd name="T77" fmla="*/ 42 h 106"/>
                <a:gd name="T78" fmla="*/ 79 w 105"/>
                <a:gd name="T79" fmla="*/ 20 h 106"/>
                <a:gd name="T80" fmla="*/ 91 w 105"/>
                <a:gd name="T81" fmla="*/ 50 h 106"/>
                <a:gd name="T82" fmla="*/ 66 w 105"/>
                <a:gd name="T83" fmla="*/ 56 h 106"/>
                <a:gd name="T84" fmla="*/ 95 w 105"/>
                <a:gd name="T85" fmla="*/ 59 h 106"/>
                <a:gd name="T86" fmla="*/ 75 w 105"/>
                <a:gd name="T87" fmla="*/ 85 h 106"/>
                <a:gd name="T88" fmla="*/ 35 w 105"/>
                <a:gd name="T89" fmla="*/ 88 h 106"/>
                <a:gd name="T90" fmla="*/ 52 w 105"/>
                <a:gd name="T91" fmla="*/ 64 h 106"/>
                <a:gd name="T92" fmla="*/ 70 w 105"/>
                <a:gd name="T93" fmla="*/ 88 h 106"/>
                <a:gd name="T94" fmla="*/ 37 w 105"/>
                <a:gd name="T95" fmla="*/ 93 h 106"/>
                <a:gd name="T96" fmla="*/ 18 w 105"/>
                <a:gd name="T97" fmla="*/ 55 h 106"/>
                <a:gd name="T98" fmla="*/ 43 w 105"/>
                <a:gd name="T99" fmla="*/ 63 h 106"/>
                <a:gd name="T100" fmla="*/ 26 w 105"/>
                <a:gd name="T101" fmla="*/ 86 h 106"/>
                <a:gd name="T102" fmla="*/ 14 w 105"/>
                <a:gd name="T103" fmla="*/ 56 h 106"/>
                <a:gd name="T104" fmla="*/ 25 w 105"/>
                <a:gd name="T105" fmla="*/ 20 h 106"/>
                <a:gd name="T106" fmla="*/ 42 w 105"/>
                <a:gd name="T107" fmla="*/ 43 h 106"/>
                <a:gd name="T108" fmla="*/ 18 w 105"/>
                <a:gd name="T109" fmla="*/ 5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5" h="106">
                  <a:moveTo>
                    <a:pt x="2" y="57"/>
                  </a:moveTo>
                  <a:cubicBezTo>
                    <a:pt x="2" y="58"/>
                    <a:pt x="0" y="59"/>
                    <a:pt x="0" y="61"/>
                  </a:cubicBezTo>
                  <a:cubicBezTo>
                    <a:pt x="0" y="62"/>
                    <a:pt x="3" y="63"/>
                    <a:pt x="3" y="64"/>
                  </a:cubicBezTo>
                  <a:cubicBezTo>
                    <a:pt x="3" y="65"/>
                    <a:pt x="2" y="67"/>
                    <a:pt x="2" y="68"/>
                  </a:cubicBezTo>
                  <a:cubicBezTo>
                    <a:pt x="2" y="70"/>
                    <a:pt x="5" y="70"/>
                    <a:pt x="5" y="71"/>
                  </a:cubicBezTo>
                  <a:cubicBezTo>
                    <a:pt x="6" y="72"/>
                    <a:pt x="4" y="75"/>
                    <a:pt x="5" y="76"/>
                  </a:cubicBezTo>
                  <a:cubicBezTo>
                    <a:pt x="5" y="77"/>
                    <a:pt x="8" y="77"/>
                    <a:pt x="9" y="78"/>
                  </a:cubicBezTo>
                  <a:cubicBezTo>
                    <a:pt x="9" y="79"/>
                    <a:pt x="8" y="81"/>
                    <a:pt x="9" y="83"/>
                  </a:cubicBezTo>
                  <a:cubicBezTo>
                    <a:pt x="10" y="84"/>
                    <a:pt x="12" y="83"/>
                    <a:pt x="13" y="84"/>
                  </a:cubicBezTo>
                  <a:cubicBezTo>
                    <a:pt x="14" y="85"/>
                    <a:pt x="13" y="88"/>
                    <a:pt x="14" y="89"/>
                  </a:cubicBezTo>
                  <a:cubicBezTo>
                    <a:pt x="15" y="90"/>
                    <a:pt x="17" y="89"/>
                    <a:pt x="18" y="90"/>
                  </a:cubicBezTo>
                  <a:cubicBezTo>
                    <a:pt x="19" y="91"/>
                    <a:pt x="19" y="93"/>
                    <a:pt x="20" y="94"/>
                  </a:cubicBezTo>
                  <a:cubicBezTo>
                    <a:pt x="20" y="94"/>
                    <a:pt x="21" y="94"/>
                    <a:pt x="22" y="94"/>
                  </a:cubicBezTo>
                  <a:cubicBezTo>
                    <a:pt x="23" y="94"/>
                    <a:pt x="23" y="94"/>
                    <a:pt x="24" y="95"/>
                  </a:cubicBezTo>
                  <a:cubicBezTo>
                    <a:pt x="25" y="95"/>
                    <a:pt x="25" y="98"/>
                    <a:pt x="26" y="98"/>
                  </a:cubicBezTo>
                  <a:cubicBezTo>
                    <a:pt x="27" y="99"/>
                    <a:pt x="27" y="99"/>
                    <a:pt x="28" y="98"/>
                  </a:cubicBezTo>
                  <a:cubicBezTo>
                    <a:pt x="29" y="98"/>
                    <a:pt x="30" y="98"/>
                    <a:pt x="30" y="98"/>
                  </a:cubicBezTo>
                  <a:cubicBezTo>
                    <a:pt x="32" y="99"/>
                    <a:pt x="32" y="101"/>
                    <a:pt x="33" y="102"/>
                  </a:cubicBezTo>
                  <a:cubicBezTo>
                    <a:pt x="34" y="102"/>
                    <a:pt x="35" y="102"/>
                    <a:pt x="35" y="102"/>
                  </a:cubicBezTo>
                  <a:cubicBezTo>
                    <a:pt x="36" y="101"/>
                    <a:pt x="37" y="101"/>
                    <a:pt x="38" y="101"/>
                  </a:cubicBezTo>
                  <a:cubicBezTo>
                    <a:pt x="39" y="102"/>
                    <a:pt x="39" y="104"/>
                    <a:pt x="41" y="104"/>
                  </a:cubicBezTo>
                  <a:cubicBezTo>
                    <a:pt x="41" y="104"/>
                    <a:pt x="42" y="104"/>
                    <a:pt x="43" y="104"/>
                  </a:cubicBezTo>
                  <a:cubicBezTo>
                    <a:pt x="44" y="103"/>
                    <a:pt x="44" y="103"/>
                    <a:pt x="45" y="103"/>
                  </a:cubicBezTo>
                  <a:cubicBezTo>
                    <a:pt x="46" y="103"/>
                    <a:pt x="47" y="105"/>
                    <a:pt x="49" y="105"/>
                  </a:cubicBezTo>
                  <a:cubicBezTo>
                    <a:pt x="50" y="106"/>
                    <a:pt x="51" y="103"/>
                    <a:pt x="52" y="103"/>
                  </a:cubicBezTo>
                  <a:cubicBezTo>
                    <a:pt x="54" y="103"/>
                    <a:pt x="55" y="106"/>
                    <a:pt x="56" y="105"/>
                  </a:cubicBezTo>
                  <a:cubicBezTo>
                    <a:pt x="58" y="105"/>
                    <a:pt x="59" y="103"/>
                    <a:pt x="60" y="103"/>
                  </a:cubicBezTo>
                  <a:cubicBezTo>
                    <a:pt x="61" y="103"/>
                    <a:pt x="61" y="103"/>
                    <a:pt x="62" y="104"/>
                  </a:cubicBezTo>
                  <a:cubicBezTo>
                    <a:pt x="63" y="104"/>
                    <a:pt x="64" y="104"/>
                    <a:pt x="64" y="104"/>
                  </a:cubicBezTo>
                  <a:cubicBezTo>
                    <a:pt x="66" y="104"/>
                    <a:pt x="66" y="102"/>
                    <a:pt x="67" y="101"/>
                  </a:cubicBezTo>
                  <a:cubicBezTo>
                    <a:pt x="68" y="101"/>
                    <a:pt x="69" y="101"/>
                    <a:pt x="70" y="102"/>
                  </a:cubicBezTo>
                  <a:cubicBezTo>
                    <a:pt x="70" y="102"/>
                    <a:pt x="71" y="102"/>
                    <a:pt x="72" y="102"/>
                  </a:cubicBezTo>
                  <a:cubicBezTo>
                    <a:pt x="73" y="101"/>
                    <a:pt x="73" y="99"/>
                    <a:pt x="74" y="98"/>
                  </a:cubicBezTo>
                  <a:cubicBezTo>
                    <a:pt x="75" y="98"/>
                    <a:pt x="76" y="98"/>
                    <a:pt x="77" y="98"/>
                  </a:cubicBezTo>
                  <a:cubicBezTo>
                    <a:pt x="77" y="99"/>
                    <a:pt x="78" y="99"/>
                    <a:pt x="79" y="98"/>
                  </a:cubicBezTo>
                  <a:cubicBezTo>
                    <a:pt x="80" y="98"/>
                    <a:pt x="80" y="95"/>
                    <a:pt x="81" y="95"/>
                  </a:cubicBezTo>
                  <a:cubicBezTo>
                    <a:pt x="82" y="94"/>
                    <a:pt x="82" y="94"/>
                    <a:pt x="83" y="94"/>
                  </a:cubicBezTo>
                  <a:cubicBezTo>
                    <a:pt x="84" y="94"/>
                    <a:pt x="85" y="94"/>
                    <a:pt x="85" y="94"/>
                  </a:cubicBezTo>
                  <a:cubicBezTo>
                    <a:pt x="86" y="93"/>
                    <a:pt x="86" y="91"/>
                    <a:pt x="87" y="90"/>
                  </a:cubicBezTo>
                  <a:cubicBezTo>
                    <a:pt x="88" y="89"/>
                    <a:pt x="90" y="90"/>
                    <a:pt x="91" y="89"/>
                  </a:cubicBezTo>
                  <a:cubicBezTo>
                    <a:pt x="92" y="88"/>
                    <a:pt x="91" y="85"/>
                    <a:pt x="92" y="84"/>
                  </a:cubicBezTo>
                  <a:cubicBezTo>
                    <a:pt x="93" y="83"/>
                    <a:pt x="95" y="84"/>
                    <a:pt x="96" y="83"/>
                  </a:cubicBezTo>
                  <a:cubicBezTo>
                    <a:pt x="97" y="81"/>
                    <a:pt x="96" y="79"/>
                    <a:pt x="96" y="78"/>
                  </a:cubicBezTo>
                  <a:cubicBezTo>
                    <a:pt x="97" y="77"/>
                    <a:pt x="100" y="77"/>
                    <a:pt x="100" y="76"/>
                  </a:cubicBezTo>
                  <a:cubicBezTo>
                    <a:pt x="101" y="75"/>
                    <a:pt x="99" y="72"/>
                    <a:pt x="100" y="71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2" y="65"/>
                    <a:pt x="102" y="64"/>
                  </a:cubicBezTo>
                  <a:cubicBezTo>
                    <a:pt x="102" y="63"/>
                    <a:pt x="105" y="62"/>
                    <a:pt x="105" y="61"/>
                  </a:cubicBezTo>
                  <a:cubicBezTo>
                    <a:pt x="105" y="59"/>
                    <a:pt x="103" y="58"/>
                    <a:pt x="103" y="57"/>
                  </a:cubicBezTo>
                  <a:cubicBezTo>
                    <a:pt x="103" y="55"/>
                    <a:pt x="105" y="54"/>
                    <a:pt x="105" y="53"/>
                  </a:cubicBezTo>
                  <a:cubicBezTo>
                    <a:pt x="105" y="51"/>
                    <a:pt x="103" y="50"/>
                    <a:pt x="103" y="49"/>
                  </a:cubicBezTo>
                  <a:cubicBezTo>
                    <a:pt x="103" y="48"/>
                    <a:pt x="105" y="46"/>
                    <a:pt x="105" y="45"/>
                  </a:cubicBezTo>
                  <a:cubicBezTo>
                    <a:pt x="105" y="44"/>
                    <a:pt x="102" y="43"/>
                    <a:pt x="102" y="41"/>
                  </a:cubicBezTo>
                  <a:cubicBezTo>
                    <a:pt x="102" y="40"/>
                    <a:pt x="103" y="38"/>
                    <a:pt x="103" y="37"/>
                  </a:cubicBezTo>
                  <a:cubicBezTo>
                    <a:pt x="103" y="36"/>
                    <a:pt x="100" y="35"/>
                    <a:pt x="100" y="34"/>
                  </a:cubicBezTo>
                  <a:cubicBezTo>
                    <a:pt x="99" y="33"/>
                    <a:pt x="101" y="31"/>
                    <a:pt x="100" y="30"/>
                  </a:cubicBezTo>
                  <a:cubicBezTo>
                    <a:pt x="100" y="29"/>
                    <a:pt x="97" y="29"/>
                    <a:pt x="96" y="27"/>
                  </a:cubicBezTo>
                  <a:cubicBezTo>
                    <a:pt x="96" y="26"/>
                    <a:pt x="97" y="24"/>
                    <a:pt x="96" y="23"/>
                  </a:cubicBezTo>
                  <a:cubicBezTo>
                    <a:pt x="95" y="22"/>
                    <a:pt x="93" y="22"/>
                    <a:pt x="92" y="21"/>
                  </a:cubicBezTo>
                  <a:cubicBezTo>
                    <a:pt x="91" y="20"/>
                    <a:pt x="92" y="18"/>
                    <a:pt x="91" y="17"/>
                  </a:cubicBezTo>
                  <a:cubicBezTo>
                    <a:pt x="90" y="16"/>
                    <a:pt x="88" y="16"/>
                    <a:pt x="87" y="16"/>
                  </a:cubicBezTo>
                  <a:cubicBezTo>
                    <a:pt x="86" y="15"/>
                    <a:pt x="86" y="12"/>
                    <a:pt x="85" y="11"/>
                  </a:cubicBezTo>
                  <a:cubicBezTo>
                    <a:pt x="85" y="11"/>
                    <a:pt x="84" y="11"/>
                    <a:pt x="83" y="11"/>
                  </a:cubicBezTo>
                  <a:cubicBezTo>
                    <a:pt x="82" y="11"/>
                    <a:pt x="82" y="11"/>
                    <a:pt x="81" y="11"/>
                  </a:cubicBezTo>
                  <a:cubicBezTo>
                    <a:pt x="80" y="10"/>
                    <a:pt x="80" y="8"/>
                    <a:pt x="79" y="7"/>
                  </a:cubicBezTo>
                  <a:cubicBezTo>
                    <a:pt x="78" y="7"/>
                    <a:pt x="77" y="7"/>
                    <a:pt x="77" y="7"/>
                  </a:cubicBezTo>
                  <a:cubicBezTo>
                    <a:pt x="76" y="7"/>
                    <a:pt x="75" y="7"/>
                    <a:pt x="74" y="7"/>
                  </a:cubicBezTo>
                  <a:cubicBezTo>
                    <a:pt x="73" y="7"/>
                    <a:pt x="73" y="4"/>
                    <a:pt x="72" y="4"/>
                  </a:cubicBezTo>
                  <a:cubicBezTo>
                    <a:pt x="71" y="3"/>
                    <a:pt x="70" y="4"/>
                    <a:pt x="70" y="4"/>
                  </a:cubicBezTo>
                  <a:cubicBezTo>
                    <a:pt x="69" y="4"/>
                    <a:pt x="68" y="4"/>
                    <a:pt x="67" y="4"/>
                  </a:cubicBezTo>
                  <a:cubicBezTo>
                    <a:pt x="66" y="4"/>
                    <a:pt x="66" y="2"/>
                    <a:pt x="64" y="1"/>
                  </a:cubicBezTo>
                  <a:cubicBezTo>
                    <a:pt x="64" y="1"/>
                    <a:pt x="63" y="2"/>
                    <a:pt x="62" y="2"/>
                  </a:cubicBezTo>
                  <a:cubicBezTo>
                    <a:pt x="61" y="2"/>
                    <a:pt x="61" y="3"/>
                    <a:pt x="60" y="3"/>
                  </a:cubicBezTo>
                  <a:cubicBezTo>
                    <a:pt x="59" y="2"/>
                    <a:pt x="58" y="0"/>
                    <a:pt x="56" y="0"/>
                  </a:cubicBezTo>
                  <a:cubicBezTo>
                    <a:pt x="55" y="0"/>
                    <a:pt x="54" y="2"/>
                    <a:pt x="52" y="2"/>
                  </a:cubicBezTo>
                  <a:cubicBezTo>
                    <a:pt x="51" y="2"/>
                    <a:pt x="50" y="0"/>
                    <a:pt x="49" y="0"/>
                  </a:cubicBezTo>
                  <a:cubicBezTo>
                    <a:pt x="47" y="0"/>
                    <a:pt x="46" y="2"/>
                    <a:pt x="45" y="3"/>
                  </a:cubicBezTo>
                  <a:cubicBezTo>
                    <a:pt x="44" y="3"/>
                    <a:pt x="44" y="2"/>
                    <a:pt x="43" y="2"/>
                  </a:cubicBezTo>
                  <a:cubicBezTo>
                    <a:pt x="42" y="2"/>
                    <a:pt x="41" y="1"/>
                    <a:pt x="41" y="1"/>
                  </a:cubicBezTo>
                  <a:cubicBezTo>
                    <a:pt x="39" y="2"/>
                    <a:pt x="39" y="4"/>
                    <a:pt x="38" y="4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5" y="4"/>
                    <a:pt x="34" y="3"/>
                    <a:pt x="33" y="4"/>
                  </a:cubicBezTo>
                  <a:cubicBezTo>
                    <a:pt x="32" y="4"/>
                    <a:pt x="32" y="7"/>
                    <a:pt x="30" y="7"/>
                  </a:cubicBezTo>
                  <a:cubicBezTo>
                    <a:pt x="30" y="7"/>
                    <a:pt x="29" y="7"/>
                    <a:pt x="28" y="7"/>
                  </a:cubicBezTo>
                  <a:cubicBezTo>
                    <a:pt x="27" y="7"/>
                    <a:pt x="27" y="7"/>
                    <a:pt x="26" y="7"/>
                  </a:cubicBezTo>
                  <a:cubicBezTo>
                    <a:pt x="25" y="8"/>
                    <a:pt x="25" y="10"/>
                    <a:pt x="24" y="11"/>
                  </a:cubicBezTo>
                  <a:cubicBezTo>
                    <a:pt x="23" y="11"/>
                    <a:pt x="23" y="11"/>
                    <a:pt x="22" y="11"/>
                  </a:cubicBezTo>
                  <a:cubicBezTo>
                    <a:pt x="21" y="11"/>
                    <a:pt x="20" y="11"/>
                    <a:pt x="20" y="11"/>
                  </a:cubicBezTo>
                  <a:cubicBezTo>
                    <a:pt x="19" y="12"/>
                    <a:pt x="19" y="15"/>
                    <a:pt x="18" y="16"/>
                  </a:cubicBezTo>
                  <a:cubicBezTo>
                    <a:pt x="17" y="16"/>
                    <a:pt x="15" y="16"/>
                    <a:pt x="14" y="17"/>
                  </a:cubicBezTo>
                  <a:cubicBezTo>
                    <a:pt x="13" y="18"/>
                    <a:pt x="14" y="20"/>
                    <a:pt x="13" y="21"/>
                  </a:cubicBezTo>
                  <a:cubicBezTo>
                    <a:pt x="12" y="22"/>
                    <a:pt x="10" y="22"/>
                    <a:pt x="9" y="23"/>
                  </a:cubicBezTo>
                  <a:cubicBezTo>
                    <a:pt x="8" y="24"/>
                    <a:pt x="9" y="26"/>
                    <a:pt x="9" y="27"/>
                  </a:cubicBezTo>
                  <a:cubicBezTo>
                    <a:pt x="8" y="29"/>
                    <a:pt x="5" y="29"/>
                    <a:pt x="5" y="30"/>
                  </a:cubicBezTo>
                  <a:cubicBezTo>
                    <a:pt x="4" y="31"/>
                    <a:pt x="6" y="33"/>
                    <a:pt x="5" y="34"/>
                  </a:cubicBezTo>
                  <a:cubicBezTo>
                    <a:pt x="5" y="35"/>
                    <a:pt x="2" y="36"/>
                    <a:pt x="2" y="37"/>
                  </a:cubicBezTo>
                  <a:cubicBezTo>
                    <a:pt x="2" y="38"/>
                    <a:pt x="3" y="40"/>
                    <a:pt x="3" y="41"/>
                  </a:cubicBezTo>
                  <a:cubicBezTo>
                    <a:pt x="3" y="43"/>
                    <a:pt x="0" y="44"/>
                    <a:pt x="0" y="45"/>
                  </a:cubicBezTo>
                  <a:cubicBezTo>
                    <a:pt x="0" y="46"/>
                    <a:pt x="2" y="48"/>
                    <a:pt x="2" y="49"/>
                  </a:cubicBezTo>
                  <a:cubicBezTo>
                    <a:pt x="2" y="50"/>
                    <a:pt x="0" y="51"/>
                    <a:pt x="0" y="53"/>
                  </a:cubicBezTo>
                  <a:cubicBezTo>
                    <a:pt x="0" y="54"/>
                    <a:pt x="2" y="55"/>
                    <a:pt x="2" y="57"/>
                  </a:cubicBezTo>
                  <a:moveTo>
                    <a:pt x="70" y="18"/>
                  </a:moveTo>
                  <a:cubicBezTo>
                    <a:pt x="69" y="19"/>
                    <a:pt x="68" y="20"/>
                    <a:pt x="68" y="21"/>
                  </a:cubicBezTo>
                  <a:cubicBezTo>
                    <a:pt x="64" y="27"/>
                    <a:pt x="60" y="33"/>
                    <a:pt x="57" y="39"/>
                  </a:cubicBezTo>
                  <a:cubicBezTo>
                    <a:pt x="55" y="41"/>
                    <a:pt x="54" y="42"/>
                    <a:pt x="52" y="42"/>
                  </a:cubicBezTo>
                  <a:cubicBezTo>
                    <a:pt x="51" y="42"/>
                    <a:pt x="50" y="41"/>
                    <a:pt x="48" y="39"/>
                  </a:cubicBezTo>
                  <a:cubicBezTo>
                    <a:pt x="45" y="33"/>
                    <a:pt x="41" y="27"/>
                    <a:pt x="37" y="21"/>
                  </a:cubicBezTo>
                  <a:cubicBezTo>
                    <a:pt x="37" y="20"/>
                    <a:pt x="36" y="19"/>
                    <a:pt x="35" y="18"/>
                  </a:cubicBezTo>
                  <a:cubicBezTo>
                    <a:pt x="35" y="16"/>
                    <a:pt x="36" y="13"/>
                    <a:pt x="37" y="13"/>
                  </a:cubicBezTo>
                  <a:cubicBezTo>
                    <a:pt x="42" y="11"/>
                    <a:pt x="47" y="10"/>
                    <a:pt x="52" y="10"/>
                  </a:cubicBezTo>
                  <a:cubicBezTo>
                    <a:pt x="58" y="10"/>
                    <a:pt x="63" y="11"/>
                    <a:pt x="68" y="13"/>
                  </a:cubicBezTo>
                  <a:cubicBezTo>
                    <a:pt x="69" y="13"/>
                    <a:pt x="70" y="16"/>
                    <a:pt x="70" y="18"/>
                  </a:cubicBezTo>
                  <a:moveTo>
                    <a:pt x="91" y="50"/>
                  </a:moveTo>
                  <a:cubicBezTo>
                    <a:pt x="90" y="50"/>
                    <a:pt x="89" y="50"/>
                    <a:pt x="87" y="50"/>
                  </a:cubicBezTo>
                  <a:cubicBezTo>
                    <a:pt x="80" y="50"/>
                    <a:pt x="73" y="50"/>
                    <a:pt x="66" y="49"/>
                  </a:cubicBezTo>
                  <a:cubicBezTo>
                    <a:pt x="64" y="49"/>
                    <a:pt x="63" y="48"/>
                    <a:pt x="62" y="47"/>
                  </a:cubicBezTo>
                  <a:cubicBezTo>
                    <a:pt x="61" y="46"/>
                    <a:pt x="61" y="44"/>
                    <a:pt x="62" y="42"/>
                  </a:cubicBezTo>
                  <a:cubicBezTo>
                    <a:pt x="66" y="36"/>
                    <a:pt x="69" y="30"/>
                    <a:pt x="72" y="24"/>
                  </a:cubicBezTo>
                  <a:cubicBezTo>
                    <a:pt x="73" y="23"/>
                    <a:pt x="73" y="21"/>
                    <a:pt x="74" y="20"/>
                  </a:cubicBezTo>
                  <a:cubicBezTo>
                    <a:pt x="76" y="19"/>
                    <a:pt x="78" y="18"/>
                    <a:pt x="79" y="20"/>
                  </a:cubicBezTo>
                  <a:cubicBezTo>
                    <a:pt x="84" y="23"/>
                    <a:pt x="87" y="27"/>
                    <a:pt x="89" y="31"/>
                  </a:cubicBezTo>
                  <a:cubicBezTo>
                    <a:pt x="92" y="36"/>
                    <a:pt x="94" y="40"/>
                    <a:pt x="95" y="46"/>
                  </a:cubicBezTo>
                  <a:cubicBezTo>
                    <a:pt x="95" y="48"/>
                    <a:pt x="93" y="49"/>
                    <a:pt x="91" y="50"/>
                  </a:cubicBezTo>
                  <a:moveTo>
                    <a:pt x="63" y="63"/>
                  </a:moveTo>
                  <a:cubicBezTo>
                    <a:pt x="62" y="61"/>
                    <a:pt x="61" y="59"/>
                    <a:pt x="62" y="58"/>
                  </a:cubicBezTo>
                  <a:cubicBezTo>
                    <a:pt x="63" y="57"/>
                    <a:pt x="64" y="56"/>
                    <a:pt x="66" y="56"/>
                  </a:cubicBezTo>
                  <a:cubicBezTo>
                    <a:pt x="73" y="56"/>
                    <a:pt x="80" y="55"/>
                    <a:pt x="87" y="55"/>
                  </a:cubicBezTo>
                  <a:cubicBezTo>
                    <a:pt x="89" y="55"/>
                    <a:pt x="90" y="55"/>
                    <a:pt x="91" y="55"/>
                  </a:cubicBezTo>
                  <a:cubicBezTo>
                    <a:pt x="93" y="55"/>
                    <a:pt x="95" y="57"/>
                    <a:pt x="95" y="59"/>
                  </a:cubicBezTo>
                  <a:cubicBezTo>
                    <a:pt x="94" y="64"/>
                    <a:pt x="92" y="69"/>
                    <a:pt x="90" y="73"/>
                  </a:cubicBezTo>
                  <a:cubicBezTo>
                    <a:pt x="87" y="78"/>
                    <a:pt x="84" y="82"/>
                    <a:pt x="80" y="85"/>
                  </a:cubicBezTo>
                  <a:cubicBezTo>
                    <a:pt x="79" y="87"/>
                    <a:pt x="76" y="86"/>
                    <a:pt x="75" y="85"/>
                  </a:cubicBezTo>
                  <a:cubicBezTo>
                    <a:pt x="74" y="84"/>
                    <a:pt x="73" y="82"/>
                    <a:pt x="73" y="81"/>
                  </a:cubicBezTo>
                  <a:cubicBezTo>
                    <a:pt x="69" y="75"/>
                    <a:pt x="66" y="69"/>
                    <a:pt x="63" y="63"/>
                  </a:cubicBezTo>
                  <a:moveTo>
                    <a:pt x="35" y="88"/>
                  </a:moveTo>
                  <a:cubicBezTo>
                    <a:pt x="36" y="86"/>
                    <a:pt x="37" y="85"/>
                    <a:pt x="37" y="84"/>
                  </a:cubicBezTo>
                  <a:cubicBezTo>
                    <a:pt x="41" y="78"/>
                    <a:pt x="45" y="72"/>
                    <a:pt x="48" y="66"/>
                  </a:cubicBezTo>
                  <a:cubicBezTo>
                    <a:pt x="50" y="65"/>
                    <a:pt x="51" y="64"/>
                    <a:pt x="52" y="64"/>
                  </a:cubicBezTo>
                  <a:cubicBezTo>
                    <a:pt x="54" y="64"/>
                    <a:pt x="55" y="65"/>
                    <a:pt x="57" y="66"/>
                  </a:cubicBezTo>
                  <a:cubicBezTo>
                    <a:pt x="60" y="72"/>
                    <a:pt x="64" y="78"/>
                    <a:pt x="68" y="84"/>
                  </a:cubicBezTo>
                  <a:cubicBezTo>
                    <a:pt x="68" y="85"/>
                    <a:pt x="69" y="86"/>
                    <a:pt x="70" y="88"/>
                  </a:cubicBezTo>
                  <a:cubicBezTo>
                    <a:pt x="70" y="90"/>
                    <a:pt x="69" y="92"/>
                    <a:pt x="68" y="93"/>
                  </a:cubicBezTo>
                  <a:cubicBezTo>
                    <a:pt x="63" y="95"/>
                    <a:pt x="58" y="96"/>
                    <a:pt x="52" y="96"/>
                  </a:cubicBezTo>
                  <a:cubicBezTo>
                    <a:pt x="47" y="96"/>
                    <a:pt x="42" y="95"/>
                    <a:pt x="37" y="93"/>
                  </a:cubicBezTo>
                  <a:cubicBezTo>
                    <a:pt x="36" y="92"/>
                    <a:pt x="35" y="90"/>
                    <a:pt x="35" y="88"/>
                  </a:cubicBezTo>
                  <a:moveTo>
                    <a:pt x="14" y="56"/>
                  </a:moveTo>
                  <a:cubicBezTo>
                    <a:pt x="15" y="55"/>
                    <a:pt x="16" y="55"/>
                    <a:pt x="18" y="55"/>
                  </a:cubicBezTo>
                  <a:cubicBezTo>
                    <a:pt x="25" y="56"/>
                    <a:pt x="32" y="56"/>
                    <a:pt x="39" y="56"/>
                  </a:cubicBezTo>
                  <a:cubicBezTo>
                    <a:pt x="41" y="56"/>
                    <a:pt x="42" y="57"/>
                    <a:pt x="43" y="58"/>
                  </a:cubicBezTo>
                  <a:cubicBezTo>
                    <a:pt x="44" y="60"/>
                    <a:pt x="44" y="61"/>
                    <a:pt x="43" y="63"/>
                  </a:cubicBezTo>
                  <a:cubicBezTo>
                    <a:pt x="39" y="69"/>
                    <a:pt x="36" y="76"/>
                    <a:pt x="33" y="82"/>
                  </a:cubicBezTo>
                  <a:cubicBezTo>
                    <a:pt x="32" y="83"/>
                    <a:pt x="32" y="84"/>
                    <a:pt x="31" y="85"/>
                  </a:cubicBezTo>
                  <a:cubicBezTo>
                    <a:pt x="29" y="87"/>
                    <a:pt x="27" y="87"/>
                    <a:pt x="26" y="86"/>
                  </a:cubicBezTo>
                  <a:cubicBezTo>
                    <a:pt x="21" y="83"/>
                    <a:pt x="18" y="79"/>
                    <a:pt x="16" y="74"/>
                  </a:cubicBezTo>
                  <a:cubicBezTo>
                    <a:pt x="13" y="70"/>
                    <a:pt x="11" y="65"/>
                    <a:pt x="10" y="60"/>
                  </a:cubicBezTo>
                  <a:cubicBezTo>
                    <a:pt x="10" y="58"/>
                    <a:pt x="12" y="56"/>
                    <a:pt x="14" y="56"/>
                  </a:cubicBezTo>
                  <a:moveTo>
                    <a:pt x="10" y="47"/>
                  </a:moveTo>
                  <a:cubicBezTo>
                    <a:pt x="11" y="41"/>
                    <a:pt x="13" y="36"/>
                    <a:pt x="15" y="32"/>
                  </a:cubicBezTo>
                  <a:cubicBezTo>
                    <a:pt x="18" y="28"/>
                    <a:pt x="21" y="24"/>
                    <a:pt x="25" y="20"/>
                  </a:cubicBezTo>
                  <a:cubicBezTo>
                    <a:pt x="26" y="19"/>
                    <a:pt x="29" y="19"/>
                    <a:pt x="30" y="21"/>
                  </a:cubicBezTo>
                  <a:cubicBezTo>
                    <a:pt x="31" y="22"/>
                    <a:pt x="32" y="23"/>
                    <a:pt x="32" y="24"/>
                  </a:cubicBezTo>
                  <a:cubicBezTo>
                    <a:pt x="36" y="30"/>
                    <a:pt x="39" y="36"/>
                    <a:pt x="42" y="43"/>
                  </a:cubicBezTo>
                  <a:cubicBezTo>
                    <a:pt x="43" y="44"/>
                    <a:pt x="44" y="46"/>
                    <a:pt x="43" y="47"/>
                  </a:cubicBezTo>
                  <a:cubicBezTo>
                    <a:pt x="42" y="49"/>
                    <a:pt x="41" y="49"/>
                    <a:pt x="39" y="50"/>
                  </a:cubicBezTo>
                  <a:cubicBezTo>
                    <a:pt x="32" y="50"/>
                    <a:pt x="25" y="50"/>
                    <a:pt x="18" y="51"/>
                  </a:cubicBezTo>
                  <a:cubicBezTo>
                    <a:pt x="16" y="51"/>
                    <a:pt x="15" y="51"/>
                    <a:pt x="14" y="51"/>
                  </a:cubicBezTo>
                  <a:cubicBezTo>
                    <a:pt x="12" y="50"/>
                    <a:pt x="10" y="48"/>
                    <a:pt x="10" y="47"/>
                  </a:cubicBezTo>
                </a:path>
              </a:pathLst>
            </a:custGeom>
            <a:solidFill>
              <a:srgbClr val="004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53" name="Freeform 292"/>
            <p:cNvSpPr>
              <a:spLocks/>
            </p:cNvSpPr>
            <p:nvPr userDrawn="1"/>
          </p:nvSpPr>
          <p:spPr bwMode="gray">
            <a:xfrm>
              <a:off x="7362826" y="6092825"/>
              <a:ext cx="150812" cy="87313"/>
            </a:xfrm>
            <a:custGeom>
              <a:avLst/>
              <a:gdLst>
                <a:gd name="T0" fmla="*/ 5 w 76"/>
                <a:gd name="T1" fmla="*/ 0 h 44"/>
                <a:gd name="T2" fmla="*/ 1 w 76"/>
                <a:gd name="T3" fmla="*/ 2 h 44"/>
                <a:gd name="T4" fmla="*/ 3 w 76"/>
                <a:gd name="T5" fmla="*/ 9 h 44"/>
                <a:gd name="T6" fmla="*/ 67 w 76"/>
                <a:gd name="T7" fmla="*/ 43 h 44"/>
                <a:gd name="T8" fmla="*/ 74 w 76"/>
                <a:gd name="T9" fmla="*/ 41 h 44"/>
                <a:gd name="T10" fmla="*/ 72 w 76"/>
                <a:gd name="T11" fmla="*/ 34 h 44"/>
                <a:gd name="T12" fmla="*/ 8 w 76"/>
                <a:gd name="T13" fmla="*/ 0 h 44"/>
                <a:gd name="T14" fmla="*/ 5 w 7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44">
                  <a:moveTo>
                    <a:pt x="5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0" y="5"/>
                    <a:pt x="1" y="8"/>
                    <a:pt x="3" y="9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70" y="44"/>
                    <a:pt x="73" y="43"/>
                    <a:pt x="74" y="41"/>
                  </a:cubicBezTo>
                  <a:cubicBezTo>
                    <a:pt x="76" y="38"/>
                    <a:pt x="75" y="35"/>
                    <a:pt x="72" y="3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54" name="Freeform 293"/>
            <p:cNvSpPr>
              <a:spLocks/>
            </p:cNvSpPr>
            <p:nvPr userDrawn="1"/>
          </p:nvSpPr>
          <p:spPr bwMode="gray">
            <a:xfrm>
              <a:off x="7202488" y="6353175"/>
              <a:ext cx="158750" cy="92075"/>
            </a:xfrm>
            <a:custGeom>
              <a:avLst/>
              <a:gdLst>
                <a:gd name="T0" fmla="*/ 6 w 80"/>
                <a:gd name="T1" fmla="*/ 0 h 47"/>
                <a:gd name="T2" fmla="*/ 1 w 80"/>
                <a:gd name="T3" fmla="*/ 3 h 47"/>
                <a:gd name="T4" fmla="*/ 4 w 80"/>
                <a:gd name="T5" fmla="*/ 10 h 47"/>
                <a:gd name="T6" fmla="*/ 71 w 80"/>
                <a:gd name="T7" fmla="*/ 46 h 47"/>
                <a:gd name="T8" fmla="*/ 79 w 80"/>
                <a:gd name="T9" fmla="*/ 43 h 47"/>
                <a:gd name="T10" fmla="*/ 77 w 80"/>
                <a:gd name="T11" fmla="*/ 36 h 47"/>
                <a:gd name="T12" fmla="*/ 9 w 80"/>
                <a:gd name="T13" fmla="*/ 1 h 47"/>
                <a:gd name="T14" fmla="*/ 6 w 80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47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6"/>
                    <a:pt x="1" y="9"/>
                    <a:pt x="4" y="10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4" y="47"/>
                    <a:pt x="77" y="46"/>
                    <a:pt x="79" y="43"/>
                  </a:cubicBezTo>
                  <a:cubicBezTo>
                    <a:pt x="80" y="41"/>
                    <a:pt x="79" y="37"/>
                    <a:pt x="77" y="3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55" name="Freeform 294"/>
            <p:cNvSpPr>
              <a:spLocks/>
            </p:cNvSpPr>
            <p:nvPr userDrawn="1"/>
          </p:nvSpPr>
          <p:spPr bwMode="gray">
            <a:xfrm>
              <a:off x="7132638" y="5657850"/>
              <a:ext cx="257175" cy="538163"/>
            </a:xfrm>
            <a:custGeom>
              <a:avLst/>
              <a:gdLst>
                <a:gd name="T0" fmla="*/ 115 w 130"/>
                <a:gd name="T1" fmla="*/ 10 h 273"/>
                <a:gd name="T2" fmla="*/ 0 w 130"/>
                <a:gd name="T3" fmla="*/ 0 h 273"/>
                <a:gd name="T4" fmla="*/ 54 w 130"/>
                <a:gd name="T5" fmla="*/ 149 h 273"/>
                <a:gd name="T6" fmla="*/ 36 w 130"/>
                <a:gd name="T7" fmla="*/ 265 h 273"/>
                <a:gd name="T8" fmla="*/ 88 w 130"/>
                <a:gd name="T9" fmla="*/ 273 h 273"/>
                <a:gd name="T10" fmla="*/ 130 w 130"/>
                <a:gd name="T11" fmla="*/ 130 h 273"/>
                <a:gd name="T12" fmla="*/ 115 w 130"/>
                <a:gd name="T13" fmla="*/ 1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73">
                  <a:moveTo>
                    <a:pt x="115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88" y="273"/>
                    <a:pt x="88" y="273"/>
                    <a:pt x="88" y="273"/>
                  </a:cubicBezTo>
                  <a:cubicBezTo>
                    <a:pt x="88" y="273"/>
                    <a:pt x="130" y="134"/>
                    <a:pt x="130" y="130"/>
                  </a:cubicBezTo>
                  <a:cubicBezTo>
                    <a:pt x="130" y="126"/>
                    <a:pt x="115" y="10"/>
                    <a:pt x="115" y="10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56" name="Freeform 295"/>
            <p:cNvSpPr>
              <a:spLocks/>
            </p:cNvSpPr>
            <p:nvPr userDrawn="1"/>
          </p:nvSpPr>
          <p:spPr bwMode="gray">
            <a:xfrm>
              <a:off x="7196138" y="6180138"/>
              <a:ext cx="111125" cy="101600"/>
            </a:xfrm>
            <a:custGeom>
              <a:avLst/>
              <a:gdLst>
                <a:gd name="T0" fmla="*/ 11 w 56"/>
                <a:gd name="T1" fmla="*/ 45 h 52"/>
                <a:gd name="T2" fmla="*/ 37 w 56"/>
                <a:gd name="T3" fmla="*/ 42 h 52"/>
                <a:gd name="T4" fmla="*/ 37 w 56"/>
                <a:gd name="T5" fmla="*/ 41 h 52"/>
                <a:gd name="T6" fmla="*/ 45 w 56"/>
                <a:gd name="T7" fmla="*/ 40 h 52"/>
                <a:gd name="T8" fmla="*/ 47 w 56"/>
                <a:gd name="T9" fmla="*/ 41 h 52"/>
                <a:gd name="T10" fmla="*/ 56 w 56"/>
                <a:gd name="T11" fmla="*/ 8 h 52"/>
                <a:gd name="T12" fmla="*/ 4 w 56"/>
                <a:gd name="T13" fmla="*/ 0 h 52"/>
                <a:gd name="T14" fmla="*/ 0 w 56"/>
                <a:gd name="T15" fmla="*/ 27 h 52"/>
                <a:gd name="T16" fmla="*/ 11 w 56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2">
                  <a:moveTo>
                    <a:pt x="11" y="45"/>
                  </a:moveTo>
                  <a:cubicBezTo>
                    <a:pt x="23" y="52"/>
                    <a:pt x="33" y="46"/>
                    <a:pt x="37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9" y="39"/>
                    <a:pt x="42" y="38"/>
                    <a:pt x="45" y="40"/>
                  </a:cubicBezTo>
                  <a:cubicBezTo>
                    <a:pt x="46" y="40"/>
                    <a:pt x="46" y="41"/>
                    <a:pt x="47" y="41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1" y="45"/>
                    <a:pt x="11" y="45"/>
                    <a:pt x="11" y="45"/>
                  </a:cubicBezTo>
                </a:path>
              </a:pathLst>
            </a:custGeom>
            <a:solidFill>
              <a:srgbClr val="E0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57" name="Freeform 296"/>
            <p:cNvSpPr>
              <a:spLocks/>
            </p:cNvSpPr>
            <p:nvPr userDrawn="1"/>
          </p:nvSpPr>
          <p:spPr bwMode="gray">
            <a:xfrm>
              <a:off x="7145338" y="6229350"/>
              <a:ext cx="236537" cy="196850"/>
            </a:xfrm>
            <a:custGeom>
              <a:avLst/>
              <a:gdLst>
                <a:gd name="T0" fmla="*/ 113 w 120"/>
                <a:gd name="T1" fmla="*/ 69 h 100"/>
                <a:gd name="T2" fmla="*/ 73 w 120"/>
                <a:gd name="T3" fmla="*/ 17 h 100"/>
                <a:gd name="T4" fmla="*/ 73 w 120"/>
                <a:gd name="T5" fmla="*/ 16 h 100"/>
                <a:gd name="T6" fmla="*/ 71 w 120"/>
                <a:gd name="T7" fmla="*/ 15 h 100"/>
                <a:gd name="T8" fmla="*/ 63 w 120"/>
                <a:gd name="T9" fmla="*/ 16 h 100"/>
                <a:gd name="T10" fmla="*/ 63 w 120"/>
                <a:gd name="T11" fmla="*/ 17 h 100"/>
                <a:gd name="T12" fmla="*/ 37 w 120"/>
                <a:gd name="T13" fmla="*/ 20 h 100"/>
                <a:gd name="T14" fmla="*/ 24 w 120"/>
                <a:gd name="T15" fmla="*/ 0 h 100"/>
                <a:gd name="T16" fmla="*/ 5 w 120"/>
                <a:gd name="T17" fmla="*/ 37 h 100"/>
                <a:gd name="T18" fmla="*/ 8 w 120"/>
                <a:gd name="T19" fmla="*/ 48 h 100"/>
                <a:gd name="T20" fmla="*/ 101 w 120"/>
                <a:gd name="T21" fmla="*/ 96 h 100"/>
                <a:gd name="T22" fmla="*/ 110 w 120"/>
                <a:gd name="T23" fmla="*/ 94 h 100"/>
                <a:gd name="T24" fmla="*/ 116 w 120"/>
                <a:gd name="T25" fmla="*/ 81 h 100"/>
                <a:gd name="T26" fmla="*/ 113 w 120"/>
                <a:gd name="T27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00">
                  <a:moveTo>
                    <a:pt x="113" y="69"/>
                  </a:moveTo>
                  <a:cubicBezTo>
                    <a:pt x="107" y="60"/>
                    <a:pt x="73" y="17"/>
                    <a:pt x="73" y="17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2" y="16"/>
                    <a:pt x="72" y="15"/>
                    <a:pt x="71" y="15"/>
                  </a:cubicBezTo>
                  <a:cubicBezTo>
                    <a:pt x="68" y="13"/>
                    <a:pt x="65" y="14"/>
                    <a:pt x="63" y="1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59" y="21"/>
                    <a:pt x="49" y="27"/>
                    <a:pt x="37" y="2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0" y="44"/>
                    <a:pt x="8" y="48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96"/>
                    <a:pt x="106" y="100"/>
                    <a:pt x="110" y="9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1"/>
                    <a:pt x="120" y="78"/>
                    <a:pt x="113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58" name="Freeform 297"/>
            <p:cNvSpPr>
              <a:spLocks/>
            </p:cNvSpPr>
            <p:nvPr userDrawn="1"/>
          </p:nvSpPr>
          <p:spPr bwMode="gray">
            <a:xfrm>
              <a:off x="7286626" y="6192838"/>
              <a:ext cx="20637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10 w 10"/>
                <a:gd name="T7" fmla="*/ 1 h 1"/>
                <a:gd name="T8" fmla="*/ 10 w 10"/>
                <a:gd name="T9" fmla="*/ 1 h 1"/>
                <a:gd name="T10" fmla="*/ 0 w 10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09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59" name="Freeform 298"/>
            <p:cNvSpPr>
              <a:spLocks/>
            </p:cNvSpPr>
            <p:nvPr userDrawn="1"/>
          </p:nvSpPr>
          <p:spPr bwMode="gray">
            <a:xfrm>
              <a:off x="7285038" y="6192838"/>
              <a:ext cx="1587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60" name="Freeform 299"/>
            <p:cNvSpPr>
              <a:spLocks/>
            </p:cNvSpPr>
            <p:nvPr userDrawn="1"/>
          </p:nvSpPr>
          <p:spPr bwMode="gray">
            <a:xfrm>
              <a:off x="7285038" y="5808663"/>
              <a:ext cx="104775" cy="387350"/>
            </a:xfrm>
            <a:custGeom>
              <a:avLst/>
              <a:gdLst>
                <a:gd name="T0" fmla="*/ 47 w 53"/>
                <a:gd name="T1" fmla="*/ 0 h 196"/>
                <a:gd name="T2" fmla="*/ 32 w 53"/>
                <a:gd name="T3" fmla="*/ 21 h 196"/>
                <a:gd name="T4" fmla="*/ 31 w 53"/>
                <a:gd name="T5" fmla="*/ 21 h 196"/>
                <a:gd name="T6" fmla="*/ 30 w 53"/>
                <a:gd name="T7" fmla="*/ 21 h 196"/>
                <a:gd name="T8" fmla="*/ 33 w 53"/>
                <a:gd name="T9" fmla="*/ 53 h 196"/>
                <a:gd name="T10" fmla="*/ 0 w 53"/>
                <a:gd name="T11" fmla="*/ 195 h 196"/>
                <a:gd name="T12" fmla="*/ 1 w 53"/>
                <a:gd name="T13" fmla="*/ 195 h 196"/>
                <a:gd name="T14" fmla="*/ 11 w 53"/>
                <a:gd name="T15" fmla="*/ 196 h 196"/>
                <a:gd name="T16" fmla="*/ 11 w 53"/>
                <a:gd name="T17" fmla="*/ 196 h 196"/>
                <a:gd name="T18" fmla="*/ 53 w 53"/>
                <a:gd name="T19" fmla="*/ 53 h 196"/>
                <a:gd name="T20" fmla="*/ 53 w 53"/>
                <a:gd name="T21" fmla="*/ 53 h 196"/>
                <a:gd name="T22" fmla="*/ 51 w 53"/>
                <a:gd name="T23" fmla="*/ 33 h 196"/>
                <a:gd name="T24" fmla="*/ 47 w 53"/>
                <a:gd name="T2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196">
                  <a:moveTo>
                    <a:pt x="47" y="0"/>
                  </a:moveTo>
                  <a:cubicBezTo>
                    <a:pt x="42" y="7"/>
                    <a:pt x="37" y="14"/>
                    <a:pt x="32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32" y="38"/>
                    <a:pt x="34" y="52"/>
                    <a:pt x="33" y="53"/>
                  </a:cubicBezTo>
                  <a:cubicBezTo>
                    <a:pt x="33" y="57"/>
                    <a:pt x="4" y="178"/>
                    <a:pt x="0" y="195"/>
                  </a:cubicBezTo>
                  <a:cubicBezTo>
                    <a:pt x="1" y="195"/>
                    <a:pt x="1" y="195"/>
                    <a:pt x="1" y="195"/>
                  </a:cubicBezTo>
                  <a:cubicBezTo>
                    <a:pt x="11" y="196"/>
                    <a:pt x="11" y="196"/>
                    <a:pt x="11" y="196"/>
                  </a:cubicBezTo>
                  <a:cubicBezTo>
                    <a:pt x="11" y="196"/>
                    <a:pt x="11" y="196"/>
                    <a:pt x="11" y="196"/>
                  </a:cubicBezTo>
                  <a:cubicBezTo>
                    <a:pt x="11" y="196"/>
                    <a:pt x="53" y="57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51"/>
                    <a:pt x="52" y="44"/>
                    <a:pt x="51" y="33"/>
                  </a:cubicBezTo>
                  <a:cubicBezTo>
                    <a:pt x="50" y="24"/>
                    <a:pt x="48" y="12"/>
                    <a:pt x="47" y="0"/>
                  </a:cubicBezTo>
                </a:path>
              </a:pathLst>
            </a:custGeom>
            <a:solidFill>
              <a:srgbClr val="334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61" name="Freeform 300"/>
            <p:cNvSpPr>
              <a:spLocks/>
            </p:cNvSpPr>
            <p:nvPr userDrawn="1"/>
          </p:nvSpPr>
          <p:spPr bwMode="gray">
            <a:xfrm>
              <a:off x="7265988" y="6192838"/>
              <a:ext cx="41275" cy="71438"/>
            </a:xfrm>
            <a:custGeom>
              <a:avLst/>
              <a:gdLst>
                <a:gd name="T0" fmla="*/ 10 w 21"/>
                <a:gd name="T1" fmla="*/ 0 h 36"/>
                <a:gd name="T2" fmla="*/ 10 w 21"/>
                <a:gd name="T3" fmla="*/ 1 h 36"/>
                <a:gd name="T4" fmla="*/ 10 w 21"/>
                <a:gd name="T5" fmla="*/ 1 h 36"/>
                <a:gd name="T6" fmla="*/ 0 w 21"/>
                <a:gd name="T7" fmla="*/ 34 h 36"/>
                <a:gd name="T8" fmla="*/ 0 w 21"/>
                <a:gd name="T9" fmla="*/ 36 h 36"/>
                <a:gd name="T10" fmla="*/ 1 w 21"/>
                <a:gd name="T11" fmla="*/ 35 h 36"/>
                <a:gd name="T12" fmla="*/ 2 w 21"/>
                <a:gd name="T13" fmla="*/ 35 h 36"/>
                <a:gd name="T14" fmla="*/ 2 w 21"/>
                <a:gd name="T15" fmla="*/ 35 h 36"/>
                <a:gd name="T16" fmla="*/ 2 w 21"/>
                <a:gd name="T17" fmla="*/ 34 h 36"/>
                <a:gd name="T18" fmla="*/ 2 w 21"/>
                <a:gd name="T19" fmla="*/ 34 h 36"/>
                <a:gd name="T20" fmla="*/ 6 w 21"/>
                <a:gd name="T21" fmla="*/ 32 h 36"/>
                <a:gd name="T22" fmla="*/ 7 w 21"/>
                <a:gd name="T23" fmla="*/ 32 h 36"/>
                <a:gd name="T24" fmla="*/ 7 w 21"/>
                <a:gd name="T25" fmla="*/ 32 h 36"/>
                <a:gd name="T26" fmla="*/ 7 w 21"/>
                <a:gd name="T27" fmla="*/ 32 h 36"/>
                <a:gd name="T28" fmla="*/ 7 w 21"/>
                <a:gd name="T29" fmla="*/ 32 h 36"/>
                <a:gd name="T30" fmla="*/ 9 w 21"/>
                <a:gd name="T31" fmla="*/ 32 h 36"/>
                <a:gd name="T32" fmla="*/ 10 w 21"/>
                <a:gd name="T33" fmla="*/ 32 h 36"/>
                <a:gd name="T34" fmla="*/ 10 w 21"/>
                <a:gd name="T35" fmla="*/ 33 h 36"/>
                <a:gd name="T36" fmla="*/ 10 w 21"/>
                <a:gd name="T37" fmla="*/ 33 h 36"/>
                <a:gd name="T38" fmla="*/ 12 w 21"/>
                <a:gd name="T39" fmla="*/ 34 h 36"/>
                <a:gd name="T40" fmla="*/ 21 w 21"/>
                <a:gd name="T41" fmla="*/ 1 h 36"/>
                <a:gd name="T42" fmla="*/ 11 w 21"/>
                <a:gd name="T43" fmla="*/ 0 h 36"/>
                <a:gd name="T44" fmla="*/ 10 w 21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36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5"/>
                    <a:pt x="1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3"/>
                    <a:pt x="5" y="32"/>
                    <a:pt x="6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9" y="32"/>
                    <a:pt x="9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1" y="34"/>
                    <a:pt x="12" y="3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E6C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62" name="Freeform 301"/>
            <p:cNvSpPr>
              <a:spLocks noEditPoints="1"/>
            </p:cNvSpPr>
            <p:nvPr userDrawn="1"/>
          </p:nvSpPr>
          <p:spPr bwMode="gray">
            <a:xfrm>
              <a:off x="7265988" y="6256338"/>
              <a:ext cx="23812" cy="7938"/>
            </a:xfrm>
            <a:custGeom>
              <a:avLst/>
              <a:gdLst>
                <a:gd name="T0" fmla="*/ 2 w 12"/>
                <a:gd name="T1" fmla="*/ 3 h 4"/>
                <a:gd name="T2" fmla="*/ 1 w 12"/>
                <a:gd name="T3" fmla="*/ 3 h 4"/>
                <a:gd name="T4" fmla="*/ 0 w 12"/>
                <a:gd name="T5" fmla="*/ 4 h 4"/>
                <a:gd name="T6" fmla="*/ 0 w 12"/>
                <a:gd name="T7" fmla="*/ 4 h 4"/>
                <a:gd name="T8" fmla="*/ 2 w 12"/>
                <a:gd name="T9" fmla="*/ 3 h 4"/>
                <a:gd name="T10" fmla="*/ 10 w 12"/>
                <a:gd name="T11" fmla="*/ 1 h 4"/>
                <a:gd name="T12" fmla="*/ 12 w 12"/>
                <a:gd name="T13" fmla="*/ 2 h 4"/>
                <a:gd name="T14" fmla="*/ 12 w 12"/>
                <a:gd name="T15" fmla="*/ 2 h 4"/>
                <a:gd name="T16" fmla="*/ 10 w 12"/>
                <a:gd name="T17" fmla="*/ 1 h 4"/>
                <a:gd name="T18" fmla="*/ 9 w 12"/>
                <a:gd name="T19" fmla="*/ 0 h 4"/>
                <a:gd name="T20" fmla="*/ 10 w 12"/>
                <a:gd name="T21" fmla="*/ 0 h 4"/>
                <a:gd name="T22" fmla="*/ 9 w 12"/>
                <a:gd name="T23" fmla="*/ 0 h 4"/>
                <a:gd name="T24" fmla="*/ 6 w 12"/>
                <a:gd name="T25" fmla="*/ 0 h 4"/>
                <a:gd name="T26" fmla="*/ 2 w 12"/>
                <a:gd name="T27" fmla="*/ 2 h 4"/>
                <a:gd name="T28" fmla="*/ 6 w 12"/>
                <a:gd name="T29" fmla="*/ 0 h 4"/>
                <a:gd name="T30" fmla="*/ 7 w 12"/>
                <a:gd name="T31" fmla="*/ 0 h 4"/>
                <a:gd name="T32" fmla="*/ 7 w 12"/>
                <a:gd name="T33" fmla="*/ 0 h 4"/>
                <a:gd name="T34" fmla="*/ 7 w 12"/>
                <a:gd name="T35" fmla="*/ 0 h 4"/>
                <a:gd name="T36" fmla="*/ 7 w 12"/>
                <a:gd name="T3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4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2" y="3"/>
                  </a:cubicBezTo>
                  <a:moveTo>
                    <a:pt x="10" y="1"/>
                  </a:moveTo>
                  <a:cubicBezTo>
                    <a:pt x="11" y="1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1"/>
                    <a:pt x="10" y="1"/>
                  </a:cubicBezTo>
                  <a:moveTo>
                    <a:pt x="9" y="0"/>
                  </a:moveTo>
                  <a:cubicBezTo>
                    <a:pt x="9" y="0"/>
                    <a:pt x="9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6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3" y="1"/>
                    <a:pt x="5" y="0"/>
                    <a:pt x="6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63" name="Freeform 302"/>
            <p:cNvSpPr>
              <a:spLocks/>
            </p:cNvSpPr>
            <p:nvPr userDrawn="1"/>
          </p:nvSpPr>
          <p:spPr bwMode="gray">
            <a:xfrm>
              <a:off x="7473951" y="5114925"/>
              <a:ext cx="304800" cy="436563"/>
            </a:xfrm>
            <a:custGeom>
              <a:avLst/>
              <a:gdLst>
                <a:gd name="T0" fmla="*/ 76 w 154"/>
                <a:gd name="T1" fmla="*/ 122 h 221"/>
                <a:gd name="T2" fmla="*/ 10 w 154"/>
                <a:gd name="T3" fmla="*/ 0 h 221"/>
                <a:gd name="T4" fmla="*/ 5 w 154"/>
                <a:gd name="T5" fmla="*/ 48 h 221"/>
                <a:gd name="T6" fmla="*/ 5 w 154"/>
                <a:gd name="T7" fmla="*/ 49 h 221"/>
                <a:gd name="T8" fmla="*/ 0 w 154"/>
                <a:gd name="T9" fmla="*/ 90 h 221"/>
                <a:gd name="T10" fmla="*/ 37 w 154"/>
                <a:gd name="T11" fmla="*/ 159 h 221"/>
                <a:gd name="T12" fmla="*/ 126 w 154"/>
                <a:gd name="T13" fmla="*/ 221 h 221"/>
                <a:gd name="T14" fmla="*/ 154 w 154"/>
                <a:gd name="T15" fmla="*/ 175 h 221"/>
                <a:gd name="T16" fmla="*/ 76 w 154"/>
                <a:gd name="T17" fmla="*/ 12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221">
                  <a:moveTo>
                    <a:pt x="76" y="122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15"/>
                    <a:pt x="7" y="33"/>
                    <a:pt x="5" y="4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3" y="62"/>
                    <a:pt x="1" y="76"/>
                    <a:pt x="0" y="90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126" y="221"/>
                    <a:pt x="126" y="221"/>
                    <a:pt x="126" y="221"/>
                  </a:cubicBezTo>
                  <a:cubicBezTo>
                    <a:pt x="154" y="175"/>
                    <a:pt x="154" y="175"/>
                    <a:pt x="154" y="175"/>
                  </a:cubicBezTo>
                  <a:cubicBezTo>
                    <a:pt x="76" y="122"/>
                    <a:pt x="76" y="122"/>
                    <a:pt x="76" y="122"/>
                  </a:cubicBezTo>
                </a:path>
              </a:pathLst>
            </a:custGeom>
            <a:solidFill>
              <a:srgbClr val="FF8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64" name="Freeform 303"/>
            <p:cNvSpPr>
              <a:spLocks/>
            </p:cNvSpPr>
            <p:nvPr userDrawn="1"/>
          </p:nvSpPr>
          <p:spPr bwMode="gray">
            <a:xfrm>
              <a:off x="7491413" y="5114925"/>
              <a:ext cx="287337" cy="374650"/>
            </a:xfrm>
            <a:custGeom>
              <a:avLst/>
              <a:gdLst>
                <a:gd name="T0" fmla="*/ 1 w 145"/>
                <a:gd name="T1" fmla="*/ 0 h 190"/>
                <a:gd name="T2" fmla="*/ 1 w 145"/>
                <a:gd name="T3" fmla="*/ 0 h 190"/>
                <a:gd name="T4" fmla="*/ 0 w 145"/>
                <a:gd name="T5" fmla="*/ 4 h 190"/>
                <a:gd name="T6" fmla="*/ 0 w 145"/>
                <a:gd name="T7" fmla="*/ 52 h 190"/>
                <a:gd name="T8" fmla="*/ 44 w 145"/>
                <a:gd name="T9" fmla="*/ 132 h 190"/>
                <a:gd name="T10" fmla="*/ 136 w 145"/>
                <a:gd name="T11" fmla="*/ 190 h 190"/>
                <a:gd name="T12" fmla="*/ 145 w 145"/>
                <a:gd name="T13" fmla="*/ 175 h 190"/>
                <a:gd name="T14" fmla="*/ 67 w 145"/>
                <a:gd name="T15" fmla="*/ 122 h 190"/>
                <a:gd name="T16" fmla="*/ 1 w 145"/>
                <a:gd name="T1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9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1" y="16"/>
                    <a:pt x="2" y="34"/>
                    <a:pt x="0" y="52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136" y="190"/>
                    <a:pt x="136" y="190"/>
                    <a:pt x="136" y="190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A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65" name="Freeform 304"/>
            <p:cNvSpPr>
              <a:spLocks/>
            </p:cNvSpPr>
            <p:nvPr userDrawn="1"/>
          </p:nvSpPr>
          <p:spPr bwMode="gray">
            <a:xfrm>
              <a:off x="7350126" y="5026025"/>
              <a:ext cx="157162" cy="346075"/>
            </a:xfrm>
            <a:custGeom>
              <a:avLst/>
              <a:gdLst>
                <a:gd name="T0" fmla="*/ 36 w 79"/>
                <a:gd name="T1" fmla="*/ 175 h 175"/>
                <a:gd name="T2" fmla="*/ 62 w 79"/>
                <a:gd name="T3" fmla="*/ 132 h 175"/>
                <a:gd name="T4" fmla="*/ 70 w 79"/>
                <a:gd name="T5" fmla="*/ 36 h 175"/>
                <a:gd name="T6" fmla="*/ 0 w 79"/>
                <a:gd name="T7" fmla="*/ 0 h 175"/>
                <a:gd name="T8" fmla="*/ 36 w 79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75">
                  <a:moveTo>
                    <a:pt x="36" y="175"/>
                  </a:moveTo>
                  <a:cubicBezTo>
                    <a:pt x="36" y="175"/>
                    <a:pt x="45" y="166"/>
                    <a:pt x="62" y="132"/>
                  </a:cubicBezTo>
                  <a:cubicBezTo>
                    <a:pt x="79" y="98"/>
                    <a:pt x="70" y="36"/>
                    <a:pt x="7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175"/>
                    <a:pt x="36" y="175"/>
                    <a:pt x="36" y="1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66" name="Freeform 305"/>
            <p:cNvSpPr>
              <a:spLocks/>
            </p:cNvSpPr>
            <p:nvPr userDrawn="1"/>
          </p:nvSpPr>
          <p:spPr bwMode="gray">
            <a:xfrm>
              <a:off x="7350126" y="4976813"/>
              <a:ext cx="141287" cy="217488"/>
            </a:xfrm>
            <a:custGeom>
              <a:avLst/>
              <a:gdLst>
                <a:gd name="T0" fmla="*/ 14 w 71"/>
                <a:gd name="T1" fmla="*/ 0 h 110"/>
                <a:gd name="T2" fmla="*/ 0 w 71"/>
                <a:gd name="T3" fmla="*/ 25 h 110"/>
                <a:gd name="T4" fmla="*/ 63 w 71"/>
                <a:gd name="T5" fmla="*/ 110 h 110"/>
                <a:gd name="T6" fmla="*/ 70 w 71"/>
                <a:gd name="T7" fmla="*/ 49 h 110"/>
                <a:gd name="T8" fmla="*/ 14 w 71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0">
                  <a:moveTo>
                    <a:pt x="14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5" y="109"/>
                    <a:pt x="63" y="110"/>
                  </a:cubicBezTo>
                  <a:cubicBezTo>
                    <a:pt x="71" y="110"/>
                    <a:pt x="70" y="49"/>
                    <a:pt x="70" y="49"/>
                  </a:cubicBezTo>
                  <a:cubicBezTo>
                    <a:pt x="43" y="37"/>
                    <a:pt x="22" y="12"/>
                    <a:pt x="14" y="0"/>
                  </a:cubicBezTo>
                </a:path>
              </a:pathLst>
            </a:custGeom>
            <a:solidFill>
              <a:srgbClr val="FFC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67" name="Freeform 306"/>
            <p:cNvSpPr>
              <a:spLocks/>
            </p:cNvSpPr>
            <p:nvPr userDrawn="1"/>
          </p:nvSpPr>
          <p:spPr bwMode="gray">
            <a:xfrm>
              <a:off x="7350126" y="4976813"/>
              <a:ext cx="141287" cy="217488"/>
            </a:xfrm>
            <a:custGeom>
              <a:avLst/>
              <a:gdLst>
                <a:gd name="T0" fmla="*/ 14 w 71"/>
                <a:gd name="T1" fmla="*/ 0 h 110"/>
                <a:gd name="T2" fmla="*/ 0 w 71"/>
                <a:gd name="T3" fmla="*/ 25 h 110"/>
                <a:gd name="T4" fmla="*/ 63 w 71"/>
                <a:gd name="T5" fmla="*/ 110 h 110"/>
                <a:gd name="T6" fmla="*/ 70 w 71"/>
                <a:gd name="T7" fmla="*/ 49 h 110"/>
                <a:gd name="T8" fmla="*/ 14 w 71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0">
                  <a:moveTo>
                    <a:pt x="14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5" y="109"/>
                    <a:pt x="63" y="110"/>
                  </a:cubicBezTo>
                  <a:cubicBezTo>
                    <a:pt x="71" y="110"/>
                    <a:pt x="70" y="49"/>
                    <a:pt x="70" y="49"/>
                  </a:cubicBezTo>
                  <a:cubicBezTo>
                    <a:pt x="43" y="37"/>
                    <a:pt x="22" y="12"/>
                    <a:pt x="14" y="0"/>
                  </a:cubicBezTo>
                </a:path>
              </a:pathLst>
            </a:custGeom>
            <a:solidFill>
              <a:srgbClr val="CF9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68" name="Rectangle 307"/>
            <p:cNvSpPr>
              <a:spLocks noChangeArrowheads="1"/>
            </p:cNvSpPr>
            <p:nvPr userDrawn="1"/>
          </p:nvSpPr>
          <p:spPr bwMode="gray">
            <a:xfrm>
              <a:off x="7380288" y="4997450"/>
              <a:ext cx="1587" cy="1588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69" name="Freeform 309"/>
            <p:cNvSpPr>
              <a:spLocks/>
            </p:cNvSpPr>
            <p:nvPr userDrawn="1"/>
          </p:nvSpPr>
          <p:spPr bwMode="gray">
            <a:xfrm>
              <a:off x="7380288" y="4997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70" name="Freeform 310"/>
            <p:cNvSpPr>
              <a:spLocks/>
            </p:cNvSpPr>
            <p:nvPr userDrawn="1"/>
          </p:nvSpPr>
          <p:spPr bwMode="gray">
            <a:xfrm>
              <a:off x="7499350" y="4752975"/>
              <a:ext cx="161925" cy="160337"/>
            </a:xfrm>
            <a:custGeom>
              <a:avLst/>
              <a:gdLst>
                <a:gd name="T0" fmla="*/ 81 w 82"/>
                <a:gd name="T1" fmla="*/ 39 h 82"/>
                <a:gd name="T2" fmla="*/ 42 w 82"/>
                <a:gd name="T3" fmla="*/ 81 h 82"/>
                <a:gd name="T4" fmla="*/ 1 w 82"/>
                <a:gd name="T5" fmla="*/ 42 h 82"/>
                <a:gd name="T6" fmla="*/ 39 w 82"/>
                <a:gd name="T7" fmla="*/ 1 h 82"/>
                <a:gd name="T8" fmla="*/ 81 w 82"/>
                <a:gd name="T9" fmla="*/ 3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2">
                  <a:moveTo>
                    <a:pt x="81" y="39"/>
                  </a:moveTo>
                  <a:cubicBezTo>
                    <a:pt x="82" y="62"/>
                    <a:pt x="64" y="80"/>
                    <a:pt x="42" y="81"/>
                  </a:cubicBezTo>
                  <a:cubicBezTo>
                    <a:pt x="20" y="82"/>
                    <a:pt x="1" y="65"/>
                    <a:pt x="1" y="42"/>
                  </a:cubicBezTo>
                  <a:cubicBezTo>
                    <a:pt x="0" y="20"/>
                    <a:pt x="17" y="1"/>
                    <a:pt x="39" y="1"/>
                  </a:cubicBezTo>
                  <a:cubicBezTo>
                    <a:pt x="62" y="0"/>
                    <a:pt x="80" y="17"/>
                    <a:pt x="81" y="39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71" name="Rectangle 311"/>
            <p:cNvSpPr>
              <a:spLocks noChangeArrowheads="1"/>
            </p:cNvSpPr>
            <p:nvPr userDrawn="1"/>
          </p:nvSpPr>
          <p:spPr bwMode="gray">
            <a:xfrm>
              <a:off x="7380288" y="4983163"/>
              <a:ext cx="1587" cy="158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72" name="Freeform 312"/>
            <p:cNvSpPr>
              <a:spLocks/>
            </p:cNvSpPr>
            <p:nvPr userDrawn="1"/>
          </p:nvSpPr>
          <p:spPr bwMode="gray">
            <a:xfrm>
              <a:off x="7380288" y="4983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73" name="Rectangle 313"/>
            <p:cNvSpPr>
              <a:spLocks noChangeArrowheads="1"/>
            </p:cNvSpPr>
            <p:nvPr userDrawn="1"/>
          </p:nvSpPr>
          <p:spPr bwMode="gray">
            <a:xfrm>
              <a:off x="7380288" y="4983163"/>
              <a:ext cx="1587" cy="158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74" name="Freeform 314"/>
            <p:cNvSpPr>
              <a:spLocks/>
            </p:cNvSpPr>
            <p:nvPr userDrawn="1"/>
          </p:nvSpPr>
          <p:spPr bwMode="gray">
            <a:xfrm>
              <a:off x="7380288" y="4983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75" name="Freeform 315"/>
            <p:cNvSpPr>
              <a:spLocks/>
            </p:cNvSpPr>
            <p:nvPr userDrawn="1"/>
          </p:nvSpPr>
          <p:spPr bwMode="gray">
            <a:xfrm>
              <a:off x="7337425" y="4740275"/>
              <a:ext cx="276225" cy="358775"/>
            </a:xfrm>
            <a:custGeom>
              <a:avLst/>
              <a:gdLst>
                <a:gd name="T0" fmla="*/ 125 w 140"/>
                <a:gd name="T1" fmla="*/ 131 h 182"/>
                <a:gd name="T2" fmla="*/ 132 w 140"/>
                <a:gd name="T3" fmla="*/ 128 h 182"/>
                <a:gd name="T4" fmla="*/ 131 w 140"/>
                <a:gd name="T5" fmla="*/ 95 h 182"/>
                <a:gd name="T6" fmla="*/ 132 w 140"/>
                <a:gd name="T7" fmla="*/ 87 h 182"/>
                <a:gd name="T8" fmla="*/ 140 w 140"/>
                <a:gd name="T9" fmla="*/ 28 h 182"/>
                <a:gd name="T10" fmla="*/ 25 w 140"/>
                <a:gd name="T11" fmla="*/ 0 h 182"/>
                <a:gd name="T12" fmla="*/ 26 w 140"/>
                <a:gd name="T13" fmla="*/ 26 h 182"/>
                <a:gd name="T14" fmla="*/ 22 w 140"/>
                <a:gd name="T15" fmla="*/ 128 h 182"/>
                <a:gd name="T16" fmla="*/ 86 w 140"/>
                <a:gd name="T17" fmla="*/ 177 h 182"/>
                <a:gd name="T18" fmla="*/ 103 w 140"/>
                <a:gd name="T19" fmla="*/ 170 h 182"/>
                <a:gd name="T20" fmla="*/ 116 w 140"/>
                <a:gd name="T21" fmla="*/ 134 h 182"/>
                <a:gd name="T22" fmla="*/ 121 w 140"/>
                <a:gd name="T23" fmla="*/ 130 h 182"/>
                <a:gd name="T24" fmla="*/ 125 w 140"/>
                <a:gd name="T25" fmla="*/ 1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182">
                  <a:moveTo>
                    <a:pt x="125" y="131"/>
                  </a:moveTo>
                  <a:cubicBezTo>
                    <a:pt x="128" y="133"/>
                    <a:pt x="132" y="132"/>
                    <a:pt x="132" y="128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92"/>
                    <a:pt x="131" y="90"/>
                    <a:pt x="132" y="87"/>
                  </a:cubicBezTo>
                  <a:cubicBezTo>
                    <a:pt x="132" y="87"/>
                    <a:pt x="140" y="54"/>
                    <a:pt x="140" y="2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0" y="83"/>
                    <a:pt x="22" y="128"/>
                  </a:cubicBezTo>
                  <a:cubicBezTo>
                    <a:pt x="29" y="140"/>
                    <a:pt x="44" y="163"/>
                    <a:pt x="86" y="177"/>
                  </a:cubicBezTo>
                  <a:cubicBezTo>
                    <a:pt x="99" y="182"/>
                    <a:pt x="100" y="176"/>
                    <a:pt x="103" y="170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7" y="131"/>
                    <a:pt x="119" y="130"/>
                    <a:pt x="121" y="130"/>
                  </a:cubicBezTo>
                  <a:cubicBezTo>
                    <a:pt x="125" y="131"/>
                    <a:pt x="125" y="131"/>
                    <a:pt x="125" y="131"/>
                  </a:cubicBezTo>
                </a:path>
              </a:pathLst>
            </a:custGeom>
            <a:solidFill>
              <a:srgbClr val="CF9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76" name="Freeform 316"/>
            <p:cNvSpPr>
              <a:spLocks noEditPoints="1"/>
            </p:cNvSpPr>
            <p:nvPr userDrawn="1"/>
          </p:nvSpPr>
          <p:spPr bwMode="gray">
            <a:xfrm>
              <a:off x="7378700" y="4868863"/>
              <a:ext cx="117475" cy="217487"/>
            </a:xfrm>
            <a:custGeom>
              <a:avLst/>
              <a:gdLst>
                <a:gd name="T0" fmla="*/ 20 w 59"/>
                <a:gd name="T1" fmla="*/ 44 h 110"/>
                <a:gd name="T2" fmla="*/ 0 w 59"/>
                <a:gd name="T3" fmla="*/ 61 h 110"/>
                <a:gd name="T4" fmla="*/ 1 w 59"/>
                <a:gd name="T5" fmla="*/ 63 h 110"/>
                <a:gd name="T6" fmla="*/ 59 w 59"/>
                <a:gd name="T7" fmla="*/ 110 h 110"/>
                <a:gd name="T8" fmla="*/ 20 w 59"/>
                <a:gd name="T9" fmla="*/ 45 h 110"/>
                <a:gd name="T10" fmla="*/ 20 w 59"/>
                <a:gd name="T11" fmla="*/ 44 h 110"/>
                <a:gd name="T12" fmla="*/ 28 w 59"/>
                <a:gd name="T13" fmla="*/ 0 h 110"/>
                <a:gd name="T14" fmla="*/ 26 w 59"/>
                <a:gd name="T15" fmla="*/ 1 h 110"/>
                <a:gd name="T16" fmla="*/ 22 w 59"/>
                <a:gd name="T17" fmla="*/ 19 h 110"/>
                <a:gd name="T18" fmla="*/ 22 w 59"/>
                <a:gd name="T19" fmla="*/ 20 h 110"/>
                <a:gd name="T20" fmla="*/ 28 w 59"/>
                <a:gd name="T2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10">
                  <a:moveTo>
                    <a:pt x="20" y="44"/>
                  </a:moveTo>
                  <a:cubicBezTo>
                    <a:pt x="17" y="51"/>
                    <a:pt x="11" y="60"/>
                    <a:pt x="0" y="61"/>
                  </a:cubicBezTo>
                  <a:cubicBezTo>
                    <a:pt x="1" y="62"/>
                    <a:pt x="1" y="63"/>
                    <a:pt x="1" y="63"/>
                  </a:cubicBezTo>
                  <a:cubicBezTo>
                    <a:pt x="7" y="75"/>
                    <a:pt x="22" y="96"/>
                    <a:pt x="59" y="110"/>
                  </a:cubicBezTo>
                  <a:cubicBezTo>
                    <a:pt x="28" y="83"/>
                    <a:pt x="22" y="57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moveTo>
                    <a:pt x="28" y="0"/>
                  </a:moveTo>
                  <a:cubicBezTo>
                    <a:pt x="27" y="0"/>
                    <a:pt x="27" y="1"/>
                    <a:pt x="26" y="1"/>
                  </a:cubicBezTo>
                  <a:cubicBezTo>
                    <a:pt x="23" y="5"/>
                    <a:pt x="22" y="12"/>
                    <a:pt x="22" y="19"/>
                  </a:cubicBezTo>
                  <a:cubicBezTo>
                    <a:pt x="22" y="19"/>
                    <a:pt x="22" y="19"/>
                    <a:pt x="22" y="20"/>
                  </a:cubicBezTo>
                  <a:cubicBezTo>
                    <a:pt x="23" y="13"/>
                    <a:pt x="25" y="6"/>
                    <a:pt x="28" y="0"/>
                  </a:cubicBezTo>
                </a:path>
              </a:pathLst>
            </a:custGeom>
            <a:solidFill>
              <a:srgbClr val="BA8D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77" name="Freeform 317"/>
            <p:cNvSpPr>
              <a:spLocks/>
            </p:cNvSpPr>
            <p:nvPr userDrawn="1"/>
          </p:nvSpPr>
          <p:spPr bwMode="gray">
            <a:xfrm>
              <a:off x="7532688" y="4856163"/>
              <a:ext cx="1587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9C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78" name="Freeform 318"/>
            <p:cNvSpPr>
              <a:spLocks/>
            </p:cNvSpPr>
            <p:nvPr userDrawn="1"/>
          </p:nvSpPr>
          <p:spPr bwMode="gray">
            <a:xfrm>
              <a:off x="7488238" y="5005388"/>
              <a:ext cx="49212" cy="33337"/>
            </a:xfrm>
            <a:custGeom>
              <a:avLst/>
              <a:gdLst>
                <a:gd name="T0" fmla="*/ 25 w 25"/>
                <a:gd name="T1" fmla="*/ 8 h 17"/>
                <a:gd name="T2" fmla="*/ 0 w 25"/>
                <a:gd name="T3" fmla="*/ 0 h 17"/>
                <a:gd name="T4" fmla="*/ 22 w 25"/>
                <a:gd name="T5" fmla="*/ 17 h 17"/>
                <a:gd name="T6" fmla="*/ 25 w 25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7">
                  <a:moveTo>
                    <a:pt x="2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" y="13"/>
                    <a:pt x="22" y="17"/>
                  </a:cubicBezTo>
                  <a:lnTo>
                    <a:pt x="2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79" name="Freeform 319"/>
            <p:cNvSpPr>
              <a:spLocks/>
            </p:cNvSpPr>
            <p:nvPr userDrawn="1"/>
          </p:nvSpPr>
          <p:spPr bwMode="gray">
            <a:xfrm>
              <a:off x="7197725" y="4679950"/>
              <a:ext cx="438150" cy="311150"/>
            </a:xfrm>
            <a:custGeom>
              <a:avLst/>
              <a:gdLst>
                <a:gd name="T0" fmla="*/ 221 w 221"/>
                <a:gd name="T1" fmla="*/ 66 h 158"/>
                <a:gd name="T2" fmla="*/ 203 w 221"/>
                <a:gd name="T3" fmla="*/ 38 h 158"/>
                <a:gd name="T4" fmla="*/ 192 w 221"/>
                <a:gd name="T5" fmla="*/ 33 h 158"/>
                <a:gd name="T6" fmla="*/ 141 w 221"/>
                <a:gd name="T7" fmla="*/ 2 h 158"/>
                <a:gd name="T8" fmla="*/ 104 w 221"/>
                <a:gd name="T9" fmla="*/ 4 h 158"/>
                <a:gd name="T10" fmla="*/ 76 w 221"/>
                <a:gd name="T11" fmla="*/ 18 h 158"/>
                <a:gd name="T12" fmla="*/ 68 w 221"/>
                <a:gd name="T13" fmla="*/ 15 h 158"/>
                <a:gd name="T14" fmla="*/ 8 w 221"/>
                <a:gd name="T15" fmla="*/ 46 h 158"/>
                <a:gd name="T16" fmla="*/ 40 w 221"/>
                <a:gd name="T17" fmla="*/ 107 h 158"/>
                <a:gd name="T18" fmla="*/ 48 w 221"/>
                <a:gd name="T19" fmla="*/ 108 h 158"/>
                <a:gd name="T20" fmla="*/ 89 w 221"/>
                <a:gd name="T21" fmla="*/ 157 h 158"/>
                <a:gd name="T22" fmla="*/ 90 w 221"/>
                <a:gd name="T23" fmla="*/ 157 h 158"/>
                <a:gd name="T24" fmla="*/ 114 w 221"/>
                <a:gd name="T25" fmla="*/ 132 h 158"/>
                <a:gd name="T26" fmla="*/ 114 w 221"/>
                <a:gd name="T27" fmla="*/ 132 h 158"/>
                <a:gd name="T28" fmla="*/ 114 w 221"/>
                <a:gd name="T29" fmla="*/ 132 h 158"/>
                <a:gd name="T30" fmla="*/ 113 w 221"/>
                <a:gd name="T31" fmla="*/ 126 h 158"/>
                <a:gd name="T32" fmla="*/ 113 w 221"/>
                <a:gd name="T33" fmla="*/ 115 h 158"/>
                <a:gd name="T34" fmla="*/ 117 w 221"/>
                <a:gd name="T35" fmla="*/ 97 h 158"/>
                <a:gd name="T36" fmla="*/ 127 w 221"/>
                <a:gd name="T37" fmla="*/ 98 h 158"/>
                <a:gd name="T38" fmla="*/ 139 w 221"/>
                <a:gd name="T39" fmla="*/ 113 h 158"/>
                <a:gd name="T40" fmla="*/ 147 w 221"/>
                <a:gd name="T41" fmla="*/ 115 h 158"/>
                <a:gd name="T42" fmla="*/ 155 w 221"/>
                <a:gd name="T43" fmla="*/ 79 h 158"/>
                <a:gd name="T44" fmla="*/ 188 w 221"/>
                <a:gd name="T45" fmla="*/ 101 h 158"/>
                <a:gd name="T46" fmla="*/ 202 w 221"/>
                <a:gd name="T47" fmla="*/ 98 h 158"/>
                <a:gd name="T48" fmla="*/ 203 w 221"/>
                <a:gd name="T49" fmla="*/ 98 h 158"/>
                <a:gd name="T50" fmla="*/ 221 w 221"/>
                <a:gd name="T51" fmla="*/ 6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1" h="158">
                  <a:moveTo>
                    <a:pt x="221" y="66"/>
                  </a:moveTo>
                  <a:cubicBezTo>
                    <a:pt x="220" y="54"/>
                    <a:pt x="213" y="43"/>
                    <a:pt x="203" y="38"/>
                  </a:cubicBezTo>
                  <a:cubicBezTo>
                    <a:pt x="200" y="35"/>
                    <a:pt x="196" y="34"/>
                    <a:pt x="192" y="33"/>
                  </a:cubicBezTo>
                  <a:cubicBezTo>
                    <a:pt x="179" y="17"/>
                    <a:pt x="162" y="6"/>
                    <a:pt x="141" y="2"/>
                  </a:cubicBezTo>
                  <a:cubicBezTo>
                    <a:pt x="128" y="0"/>
                    <a:pt x="116" y="1"/>
                    <a:pt x="104" y="4"/>
                  </a:cubicBezTo>
                  <a:cubicBezTo>
                    <a:pt x="93" y="8"/>
                    <a:pt x="84" y="12"/>
                    <a:pt x="76" y="18"/>
                  </a:cubicBezTo>
                  <a:cubicBezTo>
                    <a:pt x="74" y="17"/>
                    <a:pt x="71" y="15"/>
                    <a:pt x="68" y="15"/>
                  </a:cubicBezTo>
                  <a:cubicBezTo>
                    <a:pt x="43" y="7"/>
                    <a:pt x="16" y="21"/>
                    <a:pt x="8" y="46"/>
                  </a:cubicBezTo>
                  <a:cubicBezTo>
                    <a:pt x="0" y="72"/>
                    <a:pt x="14" y="99"/>
                    <a:pt x="40" y="107"/>
                  </a:cubicBezTo>
                  <a:cubicBezTo>
                    <a:pt x="43" y="108"/>
                    <a:pt x="45" y="108"/>
                    <a:pt x="48" y="108"/>
                  </a:cubicBezTo>
                  <a:cubicBezTo>
                    <a:pt x="55" y="129"/>
                    <a:pt x="69" y="147"/>
                    <a:pt x="89" y="157"/>
                  </a:cubicBezTo>
                  <a:cubicBezTo>
                    <a:pt x="89" y="157"/>
                    <a:pt x="89" y="157"/>
                    <a:pt x="90" y="157"/>
                  </a:cubicBezTo>
                  <a:cubicBezTo>
                    <a:pt x="107" y="158"/>
                    <a:pt x="114" y="132"/>
                    <a:pt x="114" y="132"/>
                  </a:cubicBezTo>
                  <a:cubicBezTo>
                    <a:pt x="114" y="132"/>
                    <a:pt x="114" y="132"/>
                    <a:pt x="114" y="132"/>
                  </a:cubicBezTo>
                  <a:cubicBezTo>
                    <a:pt x="114" y="132"/>
                    <a:pt x="114" y="132"/>
                    <a:pt x="114" y="132"/>
                  </a:cubicBezTo>
                  <a:cubicBezTo>
                    <a:pt x="114" y="132"/>
                    <a:pt x="114" y="130"/>
                    <a:pt x="113" y="126"/>
                  </a:cubicBezTo>
                  <a:cubicBezTo>
                    <a:pt x="113" y="123"/>
                    <a:pt x="113" y="119"/>
                    <a:pt x="113" y="115"/>
                  </a:cubicBezTo>
                  <a:cubicBezTo>
                    <a:pt x="113" y="108"/>
                    <a:pt x="114" y="101"/>
                    <a:pt x="117" y="97"/>
                  </a:cubicBezTo>
                  <a:cubicBezTo>
                    <a:pt x="120" y="94"/>
                    <a:pt x="124" y="95"/>
                    <a:pt x="127" y="98"/>
                  </a:cubicBezTo>
                  <a:cubicBezTo>
                    <a:pt x="133" y="103"/>
                    <a:pt x="139" y="113"/>
                    <a:pt x="139" y="113"/>
                  </a:cubicBezTo>
                  <a:cubicBezTo>
                    <a:pt x="139" y="113"/>
                    <a:pt x="145" y="121"/>
                    <a:pt x="147" y="115"/>
                  </a:cubicBezTo>
                  <a:cubicBezTo>
                    <a:pt x="155" y="79"/>
                    <a:pt x="155" y="79"/>
                    <a:pt x="155" y="79"/>
                  </a:cubicBezTo>
                  <a:cubicBezTo>
                    <a:pt x="160" y="92"/>
                    <a:pt x="173" y="102"/>
                    <a:pt x="188" y="101"/>
                  </a:cubicBezTo>
                  <a:cubicBezTo>
                    <a:pt x="193" y="101"/>
                    <a:pt x="198" y="100"/>
                    <a:pt x="202" y="98"/>
                  </a:cubicBezTo>
                  <a:cubicBezTo>
                    <a:pt x="203" y="98"/>
                    <a:pt x="203" y="98"/>
                    <a:pt x="203" y="98"/>
                  </a:cubicBezTo>
                  <a:cubicBezTo>
                    <a:pt x="214" y="92"/>
                    <a:pt x="221" y="80"/>
                    <a:pt x="221" y="66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80" name="Freeform 320"/>
            <p:cNvSpPr>
              <a:spLocks noEditPoints="1"/>
            </p:cNvSpPr>
            <p:nvPr userDrawn="1"/>
          </p:nvSpPr>
          <p:spPr bwMode="gray">
            <a:xfrm>
              <a:off x="7332663" y="4681538"/>
              <a:ext cx="327025" cy="163512"/>
            </a:xfrm>
            <a:custGeom>
              <a:avLst/>
              <a:gdLst>
                <a:gd name="T0" fmla="*/ 165 w 165"/>
                <a:gd name="T1" fmla="*/ 83 h 83"/>
                <a:gd name="T2" fmla="*/ 165 w 165"/>
                <a:gd name="T3" fmla="*/ 82 h 83"/>
                <a:gd name="T4" fmla="*/ 165 w 165"/>
                <a:gd name="T5" fmla="*/ 82 h 83"/>
                <a:gd name="T6" fmla="*/ 165 w 165"/>
                <a:gd name="T7" fmla="*/ 82 h 83"/>
                <a:gd name="T8" fmla="*/ 165 w 165"/>
                <a:gd name="T9" fmla="*/ 82 h 83"/>
                <a:gd name="T10" fmla="*/ 165 w 165"/>
                <a:gd name="T11" fmla="*/ 82 h 83"/>
                <a:gd name="T12" fmla="*/ 165 w 165"/>
                <a:gd name="T13" fmla="*/ 82 h 83"/>
                <a:gd name="T14" fmla="*/ 165 w 165"/>
                <a:gd name="T15" fmla="*/ 81 h 83"/>
                <a:gd name="T16" fmla="*/ 165 w 165"/>
                <a:gd name="T17" fmla="*/ 81 h 83"/>
                <a:gd name="T18" fmla="*/ 165 w 165"/>
                <a:gd name="T19" fmla="*/ 81 h 83"/>
                <a:gd name="T20" fmla="*/ 165 w 165"/>
                <a:gd name="T21" fmla="*/ 81 h 83"/>
                <a:gd name="T22" fmla="*/ 165 w 165"/>
                <a:gd name="T23" fmla="*/ 81 h 83"/>
                <a:gd name="T24" fmla="*/ 165 w 165"/>
                <a:gd name="T25" fmla="*/ 81 h 83"/>
                <a:gd name="T26" fmla="*/ 165 w 165"/>
                <a:gd name="T27" fmla="*/ 80 h 83"/>
                <a:gd name="T28" fmla="*/ 165 w 165"/>
                <a:gd name="T29" fmla="*/ 80 h 83"/>
                <a:gd name="T30" fmla="*/ 165 w 165"/>
                <a:gd name="T31" fmla="*/ 80 h 83"/>
                <a:gd name="T32" fmla="*/ 165 w 165"/>
                <a:gd name="T33" fmla="*/ 79 h 83"/>
                <a:gd name="T34" fmla="*/ 165 w 165"/>
                <a:gd name="T35" fmla="*/ 79 h 83"/>
                <a:gd name="T36" fmla="*/ 165 w 165"/>
                <a:gd name="T37" fmla="*/ 79 h 83"/>
                <a:gd name="T38" fmla="*/ 165 w 165"/>
                <a:gd name="T39" fmla="*/ 77 h 83"/>
                <a:gd name="T40" fmla="*/ 165 w 165"/>
                <a:gd name="T41" fmla="*/ 77 h 83"/>
                <a:gd name="T42" fmla="*/ 165 w 165"/>
                <a:gd name="T43" fmla="*/ 77 h 83"/>
                <a:gd name="T44" fmla="*/ 165 w 165"/>
                <a:gd name="T45" fmla="*/ 76 h 83"/>
                <a:gd name="T46" fmla="*/ 165 w 165"/>
                <a:gd name="T47" fmla="*/ 76 h 83"/>
                <a:gd name="T48" fmla="*/ 165 w 165"/>
                <a:gd name="T49" fmla="*/ 76 h 83"/>
                <a:gd name="T50" fmla="*/ 165 w 165"/>
                <a:gd name="T51" fmla="*/ 76 h 83"/>
                <a:gd name="T52" fmla="*/ 165 w 165"/>
                <a:gd name="T53" fmla="*/ 76 h 83"/>
                <a:gd name="T54" fmla="*/ 165 w 165"/>
                <a:gd name="T55" fmla="*/ 75 h 83"/>
                <a:gd name="T56" fmla="*/ 165 w 165"/>
                <a:gd name="T57" fmla="*/ 75 h 83"/>
                <a:gd name="T58" fmla="*/ 165 w 165"/>
                <a:gd name="T59" fmla="*/ 75 h 83"/>
                <a:gd name="T60" fmla="*/ 165 w 165"/>
                <a:gd name="T61" fmla="*/ 75 h 83"/>
                <a:gd name="T62" fmla="*/ 165 w 165"/>
                <a:gd name="T63" fmla="*/ 75 h 83"/>
                <a:gd name="T64" fmla="*/ 165 w 165"/>
                <a:gd name="T65" fmla="*/ 74 h 83"/>
                <a:gd name="T66" fmla="*/ 165 w 165"/>
                <a:gd name="T67" fmla="*/ 74 h 83"/>
                <a:gd name="T68" fmla="*/ 165 w 165"/>
                <a:gd name="T69" fmla="*/ 74 h 83"/>
                <a:gd name="T70" fmla="*/ 165 w 165"/>
                <a:gd name="T71" fmla="*/ 74 h 83"/>
                <a:gd name="T72" fmla="*/ 165 w 165"/>
                <a:gd name="T73" fmla="*/ 74 h 83"/>
                <a:gd name="T74" fmla="*/ 165 w 165"/>
                <a:gd name="T75" fmla="*/ 74 h 83"/>
                <a:gd name="T76" fmla="*/ 165 w 165"/>
                <a:gd name="T77" fmla="*/ 73 h 83"/>
                <a:gd name="T78" fmla="*/ 165 w 165"/>
                <a:gd name="T79" fmla="*/ 73 h 83"/>
                <a:gd name="T80" fmla="*/ 36 w 165"/>
                <a:gd name="T81" fmla="*/ 3 h 83"/>
                <a:gd name="T82" fmla="*/ 0 w 165"/>
                <a:gd name="T83" fmla="*/ 14 h 83"/>
                <a:gd name="T84" fmla="*/ 0 w 165"/>
                <a:gd name="T85" fmla="*/ 14 h 83"/>
                <a:gd name="T86" fmla="*/ 36 w 165"/>
                <a:gd name="T87" fmla="*/ 3 h 83"/>
                <a:gd name="T88" fmla="*/ 73 w 165"/>
                <a:gd name="T89" fmla="*/ 1 h 83"/>
                <a:gd name="T90" fmla="*/ 135 w 165"/>
                <a:gd name="T91" fmla="*/ 37 h 83"/>
                <a:gd name="T92" fmla="*/ 135 w 165"/>
                <a:gd name="T93" fmla="*/ 37 h 83"/>
                <a:gd name="T94" fmla="*/ 73 w 165"/>
                <a:gd name="T95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5" h="83">
                  <a:moveTo>
                    <a:pt x="165" y="83"/>
                  </a:moveTo>
                  <a:cubicBezTo>
                    <a:pt x="165" y="83"/>
                    <a:pt x="165" y="83"/>
                    <a:pt x="165" y="83"/>
                  </a:cubicBezTo>
                  <a:cubicBezTo>
                    <a:pt x="165" y="83"/>
                    <a:pt x="165" y="83"/>
                    <a:pt x="165" y="83"/>
                  </a:cubicBezTo>
                  <a:moveTo>
                    <a:pt x="165" y="82"/>
                  </a:moveTo>
                  <a:cubicBezTo>
                    <a:pt x="165" y="82"/>
                    <a:pt x="165" y="82"/>
                    <a:pt x="165" y="82"/>
                  </a:cubicBezTo>
                  <a:cubicBezTo>
                    <a:pt x="165" y="82"/>
                    <a:pt x="165" y="82"/>
                    <a:pt x="165" y="82"/>
                  </a:cubicBezTo>
                  <a:moveTo>
                    <a:pt x="165" y="82"/>
                  </a:moveTo>
                  <a:cubicBezTo>
                    <a:pt x="165" y="82"/>
                    <a:pt x="165" y="82"/>
                    <a:pt x="165" y="82"/>
                  </a:cubicBezTo>
                  <a:cubicBezTo>
                    <a:pt x="165" y="82"/>
                    <a:pt x="165" y="82"/>
                    <a:pt x="165" y="82"/>
                  </a:cubicBezTo>
                  <a:moveTo>
                    <a:pt x="165" y="82"/>
                  </a:moveTo>
                  <a:cubicBezTo>
                    <a:pt x="165" y="82"/>
                    <a:pt x="165" y="82"/>
                    <a:pt x="165" y="82"/>
                  </a:cubicBezTo>
                  <a:cubicBezTo>
                    <a:pt x="165" y="82"/>
                    <a:pt x="165" y="82"/>
                    <a:pt x="165" y="82"/>
                  </a:cubicBezTo>
                  <a:moveTo>
                    <a:pt x="165" y="82"/>
                  </a:moveTo>
                  <a:cubicBezTo>
                    <a:pt x="165" y="82"/>
                    <a:pt x="165" y="82"/>
                    <a:pt x="165" y="82"/>
                  </a:cubicBezTo>
                  <a:cubicBezTo>
                    <a:pt x="165" y="82"/>
                    <a:pt x="165" y="82"/>
                    <a:pt x="165" y="82"/>
                  </a:cubicBezTo>
                  <a:moveTo>
                    <a:pt x="165" y="81"/>
                  </a:moveTo>
                  <a:cubicBezTo>
                    <a:pt x="165" y="81"/>
                    <a:pt x="165" y="81"/>
                    <a:pt x="165" y="82"/>
                  </a:cubicBezTo>
                  <a:cubicBezTo>
                    <a:pt x="165" y="81"/>
                    <a:pt x="165" y="81"/>
                    <a:pt x="165" y="81"/>
                  </a:cubicBezTo>
                  <a:moveTo>
                    <a:pt x="165" y="81"/>
                  </a:moveTo>
                  <a:cubicBezTo>
                    <a:pt x="165" y="81"/>
                    <a:pt x="165" y="81"/>
                    <a:pt x="165" y="81"/>
                  </a:cubicBezTo>
                  <a:cubicBezTo>
                    <a:pt x="165" y="81"/>
                    <a:pt x="165" y="81"/>
                    <a:pt x="165" y="81"/>
                  </a:cubicBezTo>
                  <a:moveTo>
                    <a:pt x="165" y="81"/>
                  </a:moveTo>
                  <a:cubicBezTo>
                    <a:pt x="165" y="81"/>
                    <a:pt x="165" y="81"/>
                    <a:pt x="165" y="81"/>
                  </a:cubicBezTo>
                  <a:cubicBezTo>
                    <a:pt x="165" y="81"/>
                    <a:pt x="165" y="81"/>
                    <a:pt x="165" y="81"/>
                  </a:cubicBezTo>
                  <a:moveTo>
                    <a:pt x="165" y="80"/>
                  </a:moveTo>
                  <a:cubicBezTo>
                    <a:pt x="165" y="80"/>
                    <a:pt x="165" y="80"/>
                    <a:pt x="165" y="81"/>
                  </a:cubicBezTo>
                  <a:cubicBezTo>
                    <a:pt x="165" y="80"/>
                    <a:pt x="165" y="80"/>
                    <a:pt x="165" y="80"/>
                  </a:cubicBezTo>
                  <a:moveTo>
                    <a:pt x="165" y="80"/>
                  </a:moveTo>
                  <a:cubicBezTo>
                    <a:pt x="165" y="80"/>
                    <a:pt x="165" y="80"/>
                    <a:pt x="165" y="80"/>
                  </a:cubicBezTo>
                  <a:cubicBezTo>
                    <a:pt x="165" y="80"/>
                    <a:pt x="165" y="80"/>
                    <a:pt x="165" y="80"/>
                  </a:cubicBezTo>
                  <a:moveTo>
                    <a:pt x="165" y="79"/>
                  </a:moveTo>
                  <a:cubicBezTo>
                    <a:pt x="165" y="80"/>
                    <a:pt x="165" y="80"/>
                    <a:pt x="165" y="80"/>
                  </a:cubicBezTo>
                  <a:cubicBezTo>
                    <a:pt x="165" y="80"/>
                    <a:pt x="165" y="80"/>
                    <a:pt x="165" y="79"/>
                  </a:cubicBezTo>
                  <a:moveTo>
                    <a:pt x="165" y="79"/>
                  </a:moveTo>
                  <a:cubicBezTo>
                    <a:pt x="165" y="79"/>
                    <a:pt x="165" y="79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moveTo>
                    <a:pt x="165" y="78"/>
                  </a:moveTo>
                  <a:cubicBezTo>
                    <a:pt x="165" y="78"/>
                    <a:pt x="165" y="79"/>
                    <a:pt x="165" y="79"/>
                  </a:cubicBezTo>
                  <a:cubicBezTo>
                    <a:pt x="165" y="79"/>
                    <a:pt x="165" y="78"/>
                    <a:pt x="165" y="78"/>
                  </a:cubicBezTo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65" y="78"/>
                    <a:pt x="165" y="78"/>
                    <a:pt x="165" y="77"/>
                  </a:cubicBezTo>
                  <a:moveTo>
                    <a:pt x="165" y="77"/>
                  </a:moveTo>
                  <a:cubicBezTo>
                    <a:pt x="165" y="77"/>
                    <a:pt x="165" y="77"/>
                    <a:pt x="165" y="77"/>
                  </a:cubicBezTo>
                  <a:cubicBezTo>
                    <a:pt x="165" y="77"/>
                    <a:pt x="165" y="77"/>
                    <a:pt x="165" y="77"/>
                  </a:cubicBezTo>
                  <a:moveTo>
                    <a:pt x="165" y="76"/>
                  </a:moveTo>
                  <a:cubicBezTo>
                    <a:pt x="165" y="76"/>
                    <a:pt x="165" y="77"/>
                    <a:pt x="165" y="77"/>
                  </a:cubicBezTo>
                  <a:cubicBezTo>
                    <a:pt x="165" y="77"/>
                    <a:pt x="165" y="76"/>
                    <a:pt x="165" y="76"/>
                  </a:cubicBezTo>
                  <a:moveTo>
                    <a:pt x="165" y="76"/>
                  </a:moveTo>
                  <a:cubicBezTo>
                    <a:pt x="165" y="76"/>
                    <a:pt x="165" y="76"/>
                    <a:pt x="165" y="76"/>
                  </a:cubicBezTo>
                  <a:cubicBezTo>
                    <a:pt x="165" y="76"/>
                    <a:pt x="165" y="76"/>
                    <a:pt x="165" y="76"/>
                  </a:cubicBezTo>
                  <a:moveTo>
                    <a:pt x="165" y="76"/>
                  </a:moveTo>
                  <a:cubicBezTo>
                    <a:pt x="165" y="76"/>
                    <a:pt x="165" y="76"/>
                    <a:pt x="165" y="76"/>
                  </a:cubicBezTo>
                  <a:cubicBezTo>
                    <a:pt x="165" y="76"/>
                    <a:pt x="165" y="76"/>
                    <a:pt x="165" y="76"/>
                  </a:cubicBezTo>
                  <a:moveTo>
                    <a:pt x="165" y="75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6"/>
                    <a:pt x="165" y="76"/>
                    <a:pt x="165" y="76"/>
                  </a:cubicBezTo>
                  <a:cubicBezTo>
                    <a:pt x="165" y="76"/>
                    <a:pt x="165" y="76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moveTo>
                    <a:pt x="165" y="75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moveTo>
                    <a:pt x="165" y="75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moveTo>
                    <a:pt x="165" y="74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4"/>
                  </a:cubicBezTo>
                  <a:moveTo>
                    <a:pt x="165" y="74"/>
                  </a:moveTo>
                  <a:cubicBezTo>
                    <a:pt x="165" y="74"/>
                    <a:pt x="165" y="74"/>
                    <a:pt x="165" y="74"/>
                  </a:cubicBezTo>
                  <a:cubicBezTo>
                    <a:pt x="165" y="74"/>
                    <a:pt x="165" y="74"/>
                    <a:pt x="165" y="74"/>
                  </a:cubicBezTo>
                  <a:moveTo>
                    <a:pt x="165" y="74"/>
                  </a:moveTo>
                  <a:cubicBezTo>
                    <a:pt x="165" y="74"/>
                    <a:pt x="165" y="74"/>
                    <a:pt x="165" y="74"/>
                  </a:cubicBezTo>
                  <a:cubicBezTo>
                    <a:pt x="165" y="74"/>
                    <a:pt x="165" y="74"/>
                    <a:pt x="165" y="74"/>
                  </a:cubicBezTo>
                  <a:moveTo>
                    <a:pt x="165" y="74"/>
                  </a:moveTo>
                  <a:cubicBezTo>
                    <a:pt x="165" y="74"/>
                    <a:pt x="165" y="74"/>
                    <a:pt x="165" y="74"/>
                  </a:cubicBezTo>
                  <a:cubicBezTo>
                    <a:pt x="165" y="74"/>
                    <a:pt x="165" y="74"/>
                    <a:pt x="165" y="74"/>
                  </a:cubicBezTo>
                  <a:moveTo>
                    <a:pt x="165" y="73"/>
                  </a:moveTo>
                  <a:cubicBezTo>
                    <a:pt x="165" y="73"/>
                    <a:pt x="165" y="73"/>
                    <a:pt x="165" y="73"/>
                  </a:cubicBezTo>
                  <a:cubicBezTo>
                    <a:pt x="165" y="73"/>
                    <a:pt x="165" y="73"/>
                    <a:pt x="165" y="73"/>
                  </a:cubicBezTo>
                  <a:moveTo>
                    <a:pt x="59" y="0"/>
                  </a:moveTo>
                  <a:cubicBezTo>
                    <a:pt x="51" y="0"/>
                    <a:pt x="44" y="1"/>
                    <a:pt x="36" y="3"/>
                  </a:cubicBezTo>
                  <a:cubicBezTo>
                    <a:pt x="25" y="7"/>
                    <a:pt x="16" y="11"/>
                    <a:pt x="8" y="17"/>
                  </a:cubicBezTo>
                  <a:cubicBezTo>
                    <a:pt x="6" y="16"/>
                    <a:pt x="3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6" y="16"/>
                    <a:pt x="8" y="17"/>
                  </a:cubicBezTo>
                  <a:cubicBezTo>
                    <a:pt x="16" y="11"/>
                    <a:pt x="25" y="7"/>
                    <a:pt x="36" y="3"/>
                  </a:cubicBezTo>
                  <a:cubicBezTo>
                    <a:pt x="44" y="1"/>
                    <a:pt x="51" y="0"/>
                    <a:pt x="59" y="0"/>
                  </a:cubicBezTo>
                  <a:cubicBezTo>
                    <a:pt x="63" y="0"/>
                    <a:pt x="68" y="1"/>
                    <a:pt x="73" y="1"/>
                  </a:cubicBezTo>
                  <a:cubicBezTo>
                    <a:pt x="94" y="5"/>
                    <a:pt x="111" y="16"/>
                    <a:pt x="124" y="32"/>
                  </a:cubicBezTo>
                  <a:cubicBezTo>
                    <a:pt x="128" y="33"/>
                    <a:pt x="132" y="34"/>
                    <a:pt x="135" y="37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2" y="34"/>
                    <a:pt x="128" y="33"/>
                    <a:pt x="124" y="32"/>
                  </a:cubicBezTo>
                  <a:cubicBezTo>
                    <a:pt x="111" y="16"/>
                    <a:pt x="94" y="5"/>
                    <a:pt x="73" y="1"/>
                  </a:cubicBezTo>
                  <a:cubicBezTo>
                    <a:pt x="68" y="1"/>
                    <a:pt x="63" y="0"/>
                    <a:pt x="59" y="0"/>
                  </a:cubicBezTo>
                </a:path>
              </a:pathLst>
            </a:custGeom>
            <a:solidFill>
              <a:srgbClr val="409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81" name="Freeform 321"/>
            <p:cNvSpPr>
              <a:spLocks/>
            </p:cNvSpPr>
            <p:nvPr userDrawn="1"/>
          </p:nvSpPr>
          <p:spPr bwMode="gray">
            <a:xfrm>
              <a:off x="7605713" y="4757738"/>
              <a:ext cx="53975" cy="150812"/>
            </a:xfrm>
            <a:custGeom>
              <a:avLst/>
              <a:gdLst>
                <a:gd name="T0" fmla="*/ 1 w 27"/>
                <a:gd name="T1" fmla="*/ 0 h 76"/>
                <a:gd name="T2" fmla="*/ 15 w 27"/>
                <a:gd name="T3" fmla="*/ 26 h 76"/>
                <a:gd name="T4" fmla="*/ 13 w 27"/>
                <a:gd name="T5" fmla="*/ 38 h 76"/>
                <a:gd name="T6" fmla="*/ 14 w 27"/>
                <a:gd name="T7" fmla="*/ 44 h 76"/>
                <a:gd name="T8" fmla="*/ 0 w 27"/>
                <a:gd name="T9" fmla="*/ 76 h 76"/>
                <a:gd name="T10" fmla="*/ 27 w 27"/>
                <a:gd name="T11" fmla="*/ 44 h 76"/>
                <a:gd name="T12" fmla="*/ 27 w 27"/>
                <a:gd name="T13" fmla="*/ 44 h 76"/>
                <a:gd name="T14" fmla="*/ 27 w 27"/>
                <a:gd name="T15" fmla="*/ 43 h 76"/>
                <a:gd name="T16" fmla="*/ 27 w 27"/>
                <a:gd name="T17" fmla="*/ 43 h 76"/>
                <a:gd name="T18" fmla="*/ 27 w 27"/>
                <a:gd name="T19" fmla="*/ 43 h 76"/>
                <a:gd name="T20" fmla="*/ 27 w 27"/>
                <a:gd name="T21" fmla="*/ 43 h 76"/>
                <a:gd name="T22" fmla="*/ 27 w 27"/>
                <a:gd name="T23" fmla="*/ 43 h 76"/>
                <a:gd name="T24" fmla="*/ 27 w 27"/>
                <a:gd name="T25" fmla="*/ 43 h 76"/>
                <a:gd name="T26" fmla="*/ 27 w 27"/>
                <a:gd name="T27" fmla="*/ 43 h 76"/>
                <a:gd name="T28" fmla="*/ 27 w 27"/>
                <a:gd name="T29" fmla="*/ 43 h 76"/>
                <a:gd name="T30" fmla="*/ 27 w 27"/>
                <a:gd name="T31" fmla="*/ 43 h 76"/>
                <a:gd name="T32" fmla="*/ 27 w 27"/>
                <a:gd name="T33" fmla="*/ 42 h 76"/>
                <a:gd name="T34" fmla="*/ 27 w 27"/>
                <a:gd name="T35" fmla="*/ 42 h 76"/>
                <a:gd name="T36" fmla="*/ 27 w 27"/>
                <a:gd name="T37" fmla="*/ 42 h 76"/>
                <a:gd name="T38" fmla="*/ 27 w 27"/>
                <a:gd name="T39" fmla="*/ 42 h 76"/>
                <a:gd name="T40" fmla="*/ 27 w 27"/>
                <a:gd name="T41" fmla="*/ 42 h 76"/>
                <a:gd name="T42" fmla="*/ 27 w 27"/>
                <a:gd name="T43" fmla="*/ 42 h 76"/>
                <a:gd name="T44" fmla="*/ 27 w 27"/>
                <a:gd name="T45" fmla="*/ 41 h 76"/>
                <a:gd name="T46" fmla="*/ 27 w 27"/>
                <a:gd name="T47" fmla="*/ 41 h 76"/>
                <a:gd name="T48" fmla="*/ 27 w 27"/>
                <a:gd name="T49" fmla="*/ 41 h 76"/>
                <a:gd name="T50" fmla="*/ 27 w 27"/>
                <a:gd name="T51" fmla="*/ 41 h 76"/>
                <a:gd name="T52" fmla="*/ 27 w 27"/>
                <a:gd name="T53" fmla="*/ 40 h 76"/>
                <a:gd name="T54" fmla="*/ 27 w 27"/>
                <a:gd name="T55" fmla="*/ 40 h 76"/>
                <a:gd name="T56" fmla="*/ 27 w 27"/>
                <a:gd name="T57" fmla="*/ 40 h 76"/>
                <a:gd name="T58" fmla="*/ 27 w 27"/>
                <a:gd name="T59" fmla="*/ 40 h 76"/>
                <a:gd name="T60" fmla="*/ 27 w 27"/>
                <a:gd name="T61" fmla="*/ 39 h 76"/>
                <a:gd name="T62" fmla="*/ 27 w 27"/>
                <a:gd name="T63" fmla="*/ 39 h 76"/>
                <a:gd name="T64" fmla="*/ 27 w 27"/>
                <a:gd name="T65" fmla="*/ 38 h 76"/>
                <a:gd name="T66" fmla="*/ 27 w 27"/>
                <a:gd name="T67" fmla="*/ 38 h 76"/>
                <a:gd name="T68" fmla="*/ 27 w 27"/>
                <a:gd name="T69" fmla="*/ 38 h 76"/>
                <a:gd name="T70" fmla="*/ 27 w 27"/>
                <a:gd name="T71" fmla="*/ 38 h 76"/>
                <a:gd name="T72" fmla="*/ 27 w 27"/>
                <a:gd name="T73" fmla="*/ 37 h 76"/>
                <a:gd name="T74" fmla="*/ 27 w 27"/>
                <a:gd name="T75" fmla="*/ 37 h 76"/>
                <a:gd name="T76" fmla="*/ 27 w 27"/>
                <a:gd name="T77" fmla="*/ 37 h 76"/>
                <a:gd name="T78" fmla="*/ 27 w 27"/>
                <a:gd name="T79" fmla="*/ 37 h 76"/>
                <a:gd name="T80" fmla="*/ 27 w 27"/>
                <a:gd name="T81" fmla="*/ 37 h 76"/>
                <a:gd name="T82" fmla="*/ 27 w 27"/>
                <a:gd name="T83" fmla="*/ 37 h 76"/>
                <a:gd name="T84" fmla="*/ 27 w 27"/>
                <a:gd name="T85" fmla="*/ 36 h 76"/>
                <a:gd name="T86" fmla="*/ 27 w 27"/>
                <a:gd name="T87" fmla="*/ 36 h 76"/>
                <a:gd name="T88" fmla="*/ 27 w 27"/>
                <a:gd name="T89" fmla="*/ 36 h 76"/>
                <a:gd name="T90" fmla="*/ 27 w 27"/>
                <a:gd name="T91" fmla="*/ 36 h 76"/>
                <a:gd name="T92" fmla="*/ 27 w 27"/>
                <a:gd name="T93" fmla="*/ 36 h 76"/>
                <a:gd name="T94" fmla="*/ 27 w 27"/>
                <a:gd name="T95" fmla="*/ 36 h 76"/>
                <a:gd name="T96" fmla="*/ 27 w 27"/>
                <a:gd name="T97" fmla="*/ 36 h 76"/>
                <a:gd name="T98" fmla="*/ 27 w 27"/>
                <a:gd name="T99" fmla="*/ 35 h 76"/>
                <a:gd name="T100" fmla="*/ 27 w 27"/>
                <a:gd name="T101" fmla="*/ 35 h 76"/>
                <a:gd name="T102" fmla="*/ 27 w 27"/>
                <a:gd name="T103" fmla="*/ 35 h 76"/>
                <a:gd name="T104" fmla="*/ 27 w 27"/>
                <a:gd name="T105" fmla="*/ 35 h 76"/>
                <a:gd name="T106" fmla="*/ 27 w 27"/>
                <a:gd name="T107" fmla="*/ 35 h 76"/>
                <a:gd name="T108" fmla="*/ 27 w 27"/>
                <a:gd name="T109" fmla="*/ 35 h 76"/>
                <a:gd name="T110" fmla="*/ 27 w 27"/>
                <a:gd name="T111" fmla="*/ 35 h 76"/>
                <a:gd name="T112" fmla="*/ 27 w 27"/>
                <a:gd name="T113" fmla="*/ 34 h 76"/>
                <a:gd name="T114" fmla="*/ 27 w 27"/>
                <a:gd name="T115" fmla="*/ 34 h 76"/>
                <a:gd name="T116" fmla="*/ 1 w 27"/>
                <a:gd name="T1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" h="76">
                  <a:moveTo>
                    <a:pt x="1" y="0"/>
                  </a:moveTo>
                  <a:cubicBezTo>
                    <a:pt x="9" y="6"/>
                    <a:pt x="14" y="15"/>
                    <a:pt x="15" y="26"/>
                  </a:cubicBezTo>
                  <a:cubicBezTo>
                    <a:pt x="15" y="31"/>
                    <a:pt x="14" y="35"/>
                    <a:pt x="13" y="38"/>
                  </a:cubicBezTo>
                  <a:cubicBezTo>
                    <a:pt x="13" y="40"/>
                    <a:pt x="14" y="42"/>
                    <a:pt x="14" y="44"/>
                  </a:cubicBezTo>
                  <a:cubicBezTo>
                    <a:pt x="14" y="57"/>
                    <a:pt x="9" y="68"/>
                    <a:pt x="0" y="76"/>
                  </a:cubicBezTo>
                  <a:cubicBezTo>
                    <a:pt x="14" y="71"/>
                    <a:pt x="25" y="58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5" y="18"/>
                    <a:pt x="15" y="5"/>
                    <a:pt x="1" y="0"/>
                  </a:cubicBezTo>
                </a:path>
              </a:pathLst>
            </a:custGeom>
            <a:solidFill>
              <a:srgbClr val="334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82" name="Freeform 322"/>
            <p:cNvSpPr>
              <a:spLocks/>
            </p:cNvSpPr>
            <p:nvPr userDrawn="1"/>
          </p:nvSpPr>
          <p:spPr bwMode="gray">
            <a:xfrm>
              <a:off x="7243763" y="4681538"/>
              <a:ext cx="392112" cy="152400"/>
            </a:xfrm>
            <a:custGeom>
              <a:avLst/>
              <a:gdLst>
                <a:gd name="T0" fmla="*/ 104 w 198"/>
                <a:gd name="T1" fmla="*/ 0 h 77"/>
                <a:gd name="T2" fmla="*/ 81 w 198"/>
                <a:gd name="T3" fmla="*/ 3 h 77"/>
                <a:gd name="T4" fmla="*/ 53 w 198"/>
                <a:gd name="T5" fmla="*/ 17 h 77"/>
                <a:gd name="T6" fmla="*/ 45 w 198"/>
                <a:gd name="T7" fmla="*/ 14 h 77"/>
                <a:gd name="T8" fmla="*/ 45 w 198"/>
                <a:gd name="T9" fmla="*/ 14 h 77"/>
                <a:gd name="T10" fmla="*/ 31 w 198"/>
                <a:gd name="T11" fmla="*/ 11 h 77"/>
                <a:gd name="T12" fmla="*/ 0 w 198"/>
                <a:gd name="T13" fmla="*/ 23 h 77"/>
                <a:gd name="T14" fmla="*/ 18 w 198"/>
                <a:gd name="T15" fmla="*/ 19 h 77"/>
                <a:gd name="T16" fmla="*/ 32 w 198"/>
                <a:gd name="T17" fmla="*/ 22 h 77"/>
                <a:gd name="T18" fmla="*/ 40 w 198"/>
                <a:gd name="T19" fmla="*/ 25 h 77"/>
                <a:gd name="T20" fmla="*/ 68 w 198"/>
                <a:gd name="T21" fmla="*/ 11 h 77"/>
                <a:gd name="T22" fmla="*/ 91 w 198"/>
                <a:gd name="T23" fmla="*/ 8 h 77"/>
                <a:gd name="T24" fmla="*/ 104 w 198"/>
                <a:gd name="T25" fmla="*/ 9 h 77"/>
                <a:gd name="T26" fmla="*/ 155 w 198"/>
                <a:gd name="T27" fmla="*/ 39 h 77"/>
                <a:gd name="T28" fmla="*/ 167 w 198"/>
                <a:gd name="T29" fmla="*/ 45 h 77"/>
                <a:gd name="T30" fmla="*/ 170 w 198"/>
                <a:gd name="T31" fmla="*/ 47 h 77"/>
                <a:gd name="T32" fmla="*/ 196 w 198"/>
                <a:gd name="T33" fmla="*/ 77 h 77"/>
                <a:gd name="T34" fmla="*/ 198 w 198"/>
                <a:gd name="T35" fmla="*/ 65 h 77"/>
                <a:gd name="T36" fmla="*/ 184 w 198"/>
                <a:gd name="T37" fmla="*/ 39 h 77"/>
                <a:gd name="T38" fmla="*/ 184 w 198"/>
                <a:gd name="T39" fmla="*/ 39 h 77"/>
                <a:gd name="T40" fmla="*/ 180 w 198"/>
                <a:gd name="T41" fmla="*/ 37 h 77"/>
                <a:gd name="T42" fmla="*/ 180 w 198"/>
                <a:gd name="T43" fmla="*/ 37 h 77"/>
                <a:gd name="T44" fmla="*/ 169 w 198"/>
                <a:gd name="T45" fmla="*/ 32 h 77"/>
                <a:gd name="T46" fmla="*/ 118 w 198"/>
                <a:gd name="T47" fmla="*/ 1 h 77"/>
                <a:gd name="T48" fmla="*/ 104 w 198"/>
                <a:gd name="T4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8" h="77">
                  <a:moveTo>
                    <a:pt x="104" y="0"/>
                  </a:moveTo>
                  <a:cubicBezTo>
                    <a:pt x="96" y="0"/>
                    <a:pt x="89" y="1"/>
                    <a:pt x="81" y="3"/>
                  </a:cubicBezTo>
                  <a:cubicBezTo>
                    <a:pt x="70" y="7"/>
                    <a:pt x="61" y="11"/>
                    <a:pt x="53" y="17"/>
                  </a:cubicBezTo>
                  <a:cubicBezTo>
                    <a:pt x="51" y="16"/>
                    <a:pt x="48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0" y="12"/>
                    <a:pt x="36" y="11"/>
                    <a:pt x="31" y="11"/>
                  </a:cubicBezTo>
                  <a:cubicBezTo>
                    <a:pt x="19" y="11"/>
                    <a:pt x="8" y="16"/>
                    <a:pt x="0" y="23"/>
                  </a:cubicBezTo>
                  <a:cubicBezTo>
                    <a:pt x="5" y="21"/>
                    <a:pt x="12" y="19"/>
                    <a:pt x="18" y="19"/>
                  </a:cubicBezTo>
                  <a:cubicBezTo>
                    <a:pt x="22" y="19"/>
                    <a:pt x="27" y="20"/>
                    <a:pt x="32" y="22"/>
                  </a:cubicBezTo>
                  <a:cubicBezTo>
                    <a:pt x="35" y="22"/>
                    <a:pt x="37" y="24"/>
                    <a:pt x="40" y="25"/>
                  </a:cubicBezTo>
                  <a:cubicBezTo>
                    <a:pt x="47" y="19"/>
                    <a:pt x="57" y="15"/>
                    <a:pt x="68" y="11"/>
                  </a:cubicBezTo>
                  <a:cubicBezTo>
                    <a:pt x="75" y="9"/>
                    <a:pt x="83" y="8"/>
                    <a:pt x="91" y="8"/>
                  </a:cubicBezTo>
                  <a:cubicBezTo>
                    <a:pt x="95" y="8"/>
                    <a:pt x="100" y="8"/>
                    <a:pt x="104" y="9"/>
                  </a:cubicBezTo>
                  <a:cubicBezTo>
                    <a:pt x="125" y="13"/>
                    <a:pt x="143" y="24"/>
                    <a:pt x="155" y="39"/>
                  </a:cubicBezTo>
                  <a:cubicBezTo>
                    <a:pt x="160" y="41"/>
                    <a:pt x="163" y="42"/>
                    <a:pt x="167" y="45"/>
                  </a:cubicBezTo>
                  <a:cubicBezTo>
                    <a:pt x="168" y="45"/>
                    <a:pt x="169" y="46"/>
                    <a:pt x="170" y="47"/>
                  </a:cubicBezTo>
                  <a:cubicBezTo>
                    <a:pt x="184" y="52"/>
                    <a:pt x="193" y="63"/>
                    <a:pt x="196" y="77"/>
                  </a:cubicBezTo>
                  <a:cubicBezTo>
                    <a:pt x="197" y="74"/>
                    <a:pt x="198" y="70"/>
                    <a:pt x="198" y="65"/>
                  </a:cubicBezTo>
                  <a:cubicBezTo>
                    <a:pt x="197" y="54"/>
                    <a:pt x="192" y="45"/>
                    <a:pt x="184" y="39"/>
                  </a:cubicBezTo>
                  <a:cubicBezTo>
                    <a:pt x="184" y="39"/>
                    <a:pt x="184" y="39"/>
                    <a:pt x="184" y="39"/>
                  </a:cubicBezTo>
                  <a:cubicBezTo>
                    <a:pt x="182" y="38"/>
                    <a:pt x="181" y="37"/>
                    <a:pt x="180" y="37"/>
                  </a:cubicBezTo>
                  <a:cubicBezTo>
                    <a:pt x="180" y="37"/>
                    <a:pt x="180" y="37"/>
                    <a:pt x="180" y="37"/>
                  </a:cubicBezTo>
                  <a:cubicBezTo>
                    <a:pt x="177" y="34"/>
                    <a:pt x="173" y="33"/>
                    <a:pt x="169" y="32"/>
                  </a:cubicBezTo>
                  <a:cubicBezTo>
                    <a:pt x="156" y="16"/>
                    <a:pt x="139" y="5"/>
                    <a:pt x="118" y="1"/>
                  </a:cubicBezTo>
                  <a:cubicBezTo>
                    <a:pt x="113" y="1"/>
                    <a:pt x="108" y="0"/>
                    <a:pt x="104" y="0"/>
                  </a:cubicBezTo>
                </a:path>
              </a:pathLst>
            </a:custGeom>
            <a:solidFill>
              <a:srgbClr val="334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83" name="Freeform 323"/>
            <p:cNvSpPr>
              <a:spLocks/>
            </p:cNvSpPr>
            <p:nvPr userDrawn="1"/>
          </p:nvSpPr>
          <p:spPr bwMode="gray">
            <a:xfrm>
              <a:off x="7529513" y="4913313"/>
              <a:ext cx="25400" cy="26987"/>
            </a:xfrm>
            <a:custGeom>
              <a:avLst/>
              <a:gdLst>
                <a:gd name="T0" fmla="*/ 12 w 13"/>
                <a:gd name="T1" fmla="*/ 8 h 13"/>
                <a:gd name="T2" fmla="*/ 5 w 13"/>
                <a:gd name="T3" fmla="*/ 12 h 13"/>
                <a:gd name="T4" fmla="*/ 1 w 13"/>
                <a:gd name="T5" fmla="*/ 5 h 13"/>
                <a:gd name="T6" fmla="*/ 8 w 13"/>
                <a:gd name="T7" fmla="*/ 1 h 13"/>
                <a:gd name="T8" fmla="*/ 12 w 13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2" y="8"/>
                  </a:moveTo>
                  <a:cubicBezTo>
                    <a:pt x="12" y="11"/>
                    <a:pt x="9" y="13"/>
                    <a:pt x="5" y="12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2"/>
                    <a:pt x="13" y="5"/>
                    <a:pt x="12" y="8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84" name="Freeform 324"/>
            <p:cNvSpPr>
              <a:spLocks/>
            </p:cNvSpPr>
            <p:nvPr userDrawn="1"/>
          </p:nvSpPr>
          <p:spPr bwMode="gray">
            <a:xfrm>
              <a:off x="7086600" y="5022850"/>
              <a:ext cx="469900" cy="833437"/>
            </a:xfrm>
            <a:custGeom>
              <a:avLst/>
              <a:gdLst>
                <a:gd name="T0" fmla="*/ 133 w 237"/>
                <a:gd name="T1" fmla="*/ 2 h 423"/>
                <a:gd name="T2" fmla="*/ 132 w 237"/>
                <a:gd name="T3" fmla="*/ 420 h 423"/>
                <a:gd name="T4" fmla="*/ 9 w 237"/>
                <a:gd name="T5" fmla="*/ 395 h 423"/>
                <a:gd name="T6" fmla="*/ 133 w 237"/>
                <a:gd name="T7" fmla="*/ 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423">
                  <a:moveTo>
                    <a:pt x="133" y="2"/>
                  </a:moveTo>
                  <a:cubicBezTo>
                    <a:pt x="133" y="2"/>
                    <a:pt x="237" y="299"/>
                    <a:pt x="132" y="420"/>
                  </a:cubicBezTo>
                  <a:cubicBezTo>
                    <a:pt x="116" y="423"/>
                    <a:pt x="9" y="395"/>
                    <a:pt x="9" y="395"/>
                  </a:cubicBezTo>
                  <a:cubicBezTo>
                    <a:pt x="0" y="383"/>
                    <a:pt x="45" y="0"/>
                    <a:pt x="133" y="2"/>
                  </a:cubicBezTo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85" name="Freeform 325"/>
            <p:cNvSpPr>
              <a:spLocks noEditPoints="1"/>
            </p:cNvSpPr>
            <p:nvPr userDrawn="1"/>
          </p:nvSpPr>
          <p:spPr bwMode="gray">
            <a:xfrm>
              <a:off x="7102475" y="5026025"/>
              <a:ext cx="247650" cy="733425"/>
            </a:xfrm>
            <a:custGeom>
              <a:avLst/>
              <a:gdLst>
                <a:gd name="T0" fmla="*/ 2 w 125"/>
                <a:gd name="T1" fmla="*/ 348 h 372"/>
                <a:gd name="T2" fmla="*/ 0 w 125"/>
                <a:gd name="T3" fmla="*/ 372 h 372"/>
                <a:gd name="T4" fmla="*/ 0 w 125"/>
                <a:gd name="T5" fmla="*/ 372 h 372"/>
                <a:gd name="T6" fmla="*/ 2 w 125"/>
                <a:gd name="T7" fmla="*/ 348 h 372"/>
                <a:gd name="T8" fmla="*/ 2 w 125"/>
                <a:gd name="T9" fmla="*/ 348 h 372"/>
                <a:gd name="T10" fmla="*/ 124 w 125"/>
                <a:gd name="T11" fmla="*/ 0 h 372"/>
                <a:gd name="T12" fmla="*/ 5 w 125"/>
                <a:gd name="T13" fmla="*/ 318 h 372"/>
                <a:gd name="T14" fmla="*/ 5 w 125"/>
                <a:gd name="T15" fmla="*/ 318 h 372"/>
                <a:gd name="T16" fmla="*/ 124 w 125"/>
                <a:gd name="T17" fmla="*/ 0 h 372"/>
                <a:gd name="T18" fmla="*/ 124 w 125"/>
                <a:gd name="T19" fmla="*/ 0 h 372"/>
                <a:gd name="T20" fmla="*/ 124 w 125"/>
                <a:gd name="T21" fmla="*/ 0 h 372"/>
                <a:gd name="T22" fmla="*/ 125 w 125"/>
                <a:gd name="T23" fmla="*/ 0 h 372"/>
                <a:gd name="T24" fmla="*/ 124 w 125"/>
                <a:gd name="T2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372">
                  <a:moveTo>
                    <a:pt x="2" y="348"/>
                  </a:moveTo>
                  <a:cubicBezTo>
                    <a:pt x="1" y="357"/>
                    <a:pt x="1" y="365"/>
                    <a:pt x="0" y="372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1" y="365"/>
                    <a:pt x="1" y="357"/>
                    <a:pt x="2" y="348"/>
                  </a:cubicBezTo>
                  <a:cubicBezTo>
                    <a:pt x="2" y="348"/>
                    <a:pt x="2" y="348"/>
                    <a:pt x="2" y="348"/>
                  </a:cubicBezTo>
                  <a:moveTo>
                    <a:pt x="124" y="0"/>
                  </a:moveTo>
                  <a:cubicBezTo>
                    <a:pt x="60" y="0"/>
                    <a:pt x="19" y="204"/>
                    <a:pt x="5" y="318"/>
                  </a:cubicBezTo>
                  <a:cubicBezTo>
                    <a:pt x="5" y="318"/>
                    <a:pt x="5" y="318"/>
                    <a:pt x="5" y="318"/>
                  </a:cubicBezTo>
                  <a:cubicBezTo>
                    <a:pt x="19" y="204"/>
                    <a:pt x="60" y="0"/>
                    <a:pt x="124" y="0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5" y="0"/>
                  </a:cubicBezTo>
                  <a:cubicBezTo>
                    <a:pt x="124" y="0"/>
                    <a:pt x="124" y="0"/>
                    <a:pt x="124" y="0"/>
                  </a:cubicBezTo>
                </a:path>
              </a:pathLst>
            </a:custGeom>
            <a:solidFill>
              <a:srgbClr val="0E73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86" name="Freeform 326"/>
            <p:cNvSpPr>
              <a:spLocks/>
            </p:cNvSpPr>
            <p:nvPr userDrawn="1"/>
          </p:nvSpPr>
          <p:spPr bwMode="gray">
            <a:xfrm>
              <a:off x="7102475" y="5759450"/>
              <a:ext cx="3175" cy="41275"/>
            </a:xfrm>
            <a:custGeom>
              <a:avLst/>
              <a:gdLst>
                <a:gd name="T0" fmla="*/ 0 w 1"/>
                <a:gd name="T1" fmla="*/ 0 h 21"/>
                <a:gd name="T2" fmla="*/ 0 w 1"/>
                <a:gd name="T3" fmla="*/ 0 h 21"/>
                <a:gd name="T4" fmla="*/ 1 w 1"/>
                <a:gd name="T5" fmla="*/ 21 h 21"/>
                <a:gd name="T6" fmla="*/ 0 w 1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9"/>
                    <a:pt x="1" y="21"/>
                  </a:cubicBezTo>
                  <a:cubicBezTo>
                    <a:pt x="0" y="19"/>
                    <a:pt x="0" y="12"/>
                    <a:pt x="0" y="0"/>
                  </a:cubicBezTo>
                </a:path>
              </a:pathLst>
            </a:custGeom>
            <a:solidFill>
              <a:srgbClr val="E5D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87" name="Freeform 327"/>
            <p:cNvSpPr>
              <a:spLocks/>
            </p:cNvSpPr>
            <p:nvPr userDrawn="1"/>
          </p:nvSpPr>
          <p:spPr bwMode="gray">
            <a:xfrm>
              <a:off x="7107238" y="5653088"/>
              <a:ext cx="6350" cy="58737"/>
            </a:xfrm>
            <a:custGeom>
              <a:avLst/>
              <a:gdLst>
                <a:gd name="T0" fmla="*/ 3 w 3"/>
                <a:gd name="T1" fmla="*/ 0 h 30"/>
                <a:gd name="T2" fmla="*/ 3 w 3"/>
                <a:gd name="T3" fmla="*/ 0 h 30"/>
                <a:gd name="T4" fmla="*/ 0 w 3"/>
                <a:gd name="T5" fmla="*/ 30 h 30"/>
                <a:gd name="T6" fmla="*/ 0 w 3"/>
                <a:gd name="T7" fmla="*/ 30 h 30"/>
                <a:gd name="T8" fmla="*/ 3 w 3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1"/>
                    <a:pt x="1" y="21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21"/>
                    <a:pt x="2" y="11"/>
                    <a:pt x="3" y="0"/>
                  </a:cubicBezTo>
                </a:path>
              </a:pathLst>
            </a:custGeom>
            <a:solidFill>
              <a:srgbClr val="E5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88" name="Freeform 328"/>
            <p:cNvSpPr>
              <a:spLocks/>
            </p:cNvSpPr>
            <p:nvPr userDrawn="1"/>
          </p:nvSpPr>
          <p:spPr bwMode="gray">
            <a:xfrm>
              <a:off x="7350125" y="50260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89" name="Freeform 329"/>
            <p:cNvSpPr>
              <a:spLocks/>
            </p:cNvSpPr>
            <p:nvPr userDrawn="1"/>
          </p:nvSpPr>
          <p:spPr bwMode="gray">
            <a:xfrm>
              <a:off x="7121525" y="5805488"/>
              <a:ext cx="69850" cy="17462"/>
            </a:xfrm>
            <a:custGeom>
              <a:avLst/>
              <a:gdLst>
                <a:gd name="T0" fmla="*/ 0 w 36"/>
                <a:gd name="T1" fmla="*/ 0 h 9"/>
                <a:gd name="T2" fmla="*/ 0 w 36"/>
                <a:gd name="T3" fmla="*/ 0 h 9"/>
                <a:gd name="T4" fmla="*/ 36 w 36"/>
                <a:gd name="T5" fmla="*/ 9 h 9"/>
                <a:gd name="T6" fmla="*/ 36 w 36"/>
                <a:gd name="T7" fmla="*/ 9 h 9"/>
                <a:gd name="T8" fmla="*/ 0 w 3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2"/>
                    <a:pt x="21" y="5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1" y="5"/>
                    <a:pt x="7" y="2"/>
                    <a:pt x="0" y="0"/>
                  </a:cubicBezTo>
                </a:path>
              </a:pathLst>
            </a:custGeom>
            <a:solidFill>
              <a:srgbClr val="0E73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0" name="Freeform 330"/>
            <p:cNvSpPr>
              <a:spLocks/>
            </p:cNvSpPr>
            <p:nvPr userDrawn="1"/>
          </p:nvSpPr>
          <p:spPr bwMode="gray">
            <a:xfrm>
              <a:off x="7105650" y="5800725"/>
              <a:ext cx="15875" cy="4762"/>
            </a:xfrm>
            <a:custGeom>
              <a:avLst/>
              <a:gdLst>
                <a:gd name="T0" fmla="*/ 0 w 8"/>
                <a:gd name="T1" fmla="*/ 0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0" y="0"/>
                    <a:pt x="3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3" y="1"/>
                    <a:pt x="0" y="0"/>
                    <a:pt x="0" y="0"/>
                  </a:cubicBezTo>
                </a:path>
              </a:pathLst>
            </a:custGeom>
            <a:solidFill>
              <a:srgbClr val="E5D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1" name="Freeform 331"/>
            <p:cNvSpPr>
              <a:spLocks noEditPoints="1"/>
            </p:cNvSpPr>
            <p:nvPr userDrawn="1"/>
          </p:nvSpPr>
          <p:spPr bwMode="gray">
            <a:xfrm>
              <a:off x="7191375" y="5822950"/>
              <a:ext cx="153987" cy="26987"/>
            </a:xfrm>
            <a:custGeom>
              <a:avLst/>
              <a:gdLst>
                <a:gd name="T0" fmla="*/ 77 w 77"/>
                <a:gd name="T1" fmla="*/ 14 h 14"/>
                <a:gd name="T2" fmla="*/ 75 w 77"/>
                <a:gd name="T3" fmla="*/ 14 h 14"/>
                <a:gd name="T4" fmla="*/ 77 w 77"/>
                <a:gd name="T5" fmla="*/ 14 h 14"/>
                <a:gd name="T6" fmla="*/ 77 w 77"/>
                <a:gd name="T7" fmla="*/ 14 h 14"/>
                <a:gd name="T8" fmla="*/ 0 w 77"/>
                <a:gd name="T9" fmla="*/ 0 h 14"/>
                <a:gd name="T10" fmla="*/ 0 w 77"/>
                <a:gd name="T11" fmla="*/ 0 h 14"/>
                <a:gd name="T12" fmla="*/ 75 w 77"/>
                <a:gd name="T13" fmla="*/ 14 h 14"/>
                <a:gd name="T14" fmla="*/ 75 w 77"/>
                <a:gd name="T15" fmla="*/ 14 h 14"/>
                <a:gd name="T16" fmla="*/ 0 w 77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4">
                  <a:moveTo>
                    <a:pt x="77" y="14"/>
                  </a:moveTo>
                  <a:cubicBezTo>
                    <a:pt x="76" y="14"/>
                    <a:pt x="76" y="14"/>
                    <a:pt x="75" y="14"/>
                  </a:cubicBezTo>
                  <a:cubicBezTo>
                    <a:pt x="76" y="14"/>
                    <a:pt x="76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9" y="7"/>
                    <a:pt x="62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62" y="14"/>
                    <a:pt x="29" y="7"/>
                    <a:pt x="0" y="0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2" name="Freeform 332"/>
            <p:cNvSpPr>
              <a:spLocks/>
            </p:cNvSpPr>
            <p:nvPr userDrawn="1"/>
          </p:nvSpPr>
          <p:spPr bwMode="gray">
            <a:xfrm>
              <a:off x="7345363" y="5849938"/>
              <a:ext cx="1587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</a:path>
              </a:pathLst>
            </a:custGeom>
            <a:solidFill>
              <a:srgbClr val="2E4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3" name="Freeform 333"/>
            <p:cNvSpPr>
              <a:spLocks/>
            </p:cNvSpPr>
            <p:nvPr userDrawn="1"/>
          </p:nvSpPr>
          <p:spPr bwMode="gray">
            <a:xfrm>
              <a:off x="7102475" y="5026025"/>
              <a:ext cx="266700" cy="823912"/>
            </a:xfrm>
            <a:custGeom>
              <a:avLst/>
              <a:gdLst>
                <a:gd name="T0" fmla="*/ 124 w 134"/>
                <a:gd name="T1" fmla="*/ 0 h 418"/>
                <a:gd name="T2" fmla="*/ 124 w 134"/>
                <a:gd name="T3" fmla="*/ 0 h 418"/>
                <a:gd name="T4" fmla="*/ 5 w 134"/>
                <a:gd name="T5" fmla="*/ 318 h 418"/>
                <a:gd name="T6" fmla="*/ 2 w 134"/>
                <a:gd name="T7" fmla="*/ 348 h 418"/>
                <a:gd name="T8" fmla="*/ 0 w 134"/>
                <a:gd name="T9" fmla="*/ 372 h 418"/>
                <a:gd name="T10" fmla="*/ 1 w 134"/>
                <a:gd name="T11" fmla="*/ 393 h 418"/>
                <a:gd name="T12" fmla="*/ 1 w 134"/>
                <a:gd name="T13" fmla="*/ 393 h 418"/>
                <a:gd name="T14" fmla="*/ 1 w 134"/>
                <a:gd name="T15" fmla="*/ 393 h 418"/>
                <a:gd name="T16" fmla="*/ 9 w 134"/>
                <a:gd name="T17" fmla="*/ 395 h 418"/>
                <a:gd name="T18" fmla="*/ 45 w 134"/>
                <a:gd name="T19" fmla="*/ 404 h 418"/>
                <a:gd name="T20" fmla="*/ 120 w 134"/>
                <a:gd name="T21" fmla="*/ 418 h 418"/>
                <a:gd name="T22" fmla="*/ 120 w 134"/>
                <a:gd name="T23" fmla="*/ 418 h 418"/>
                <a:gd name="T24" fmla="*/ 122 w 134"/>
                <a:gd name="T25" fmla="*/ 418 h 418"/>
                <a:gd name="T26" fmla="*/ 123 w 134"/>
                <a:gd name="T27" fmla="*/ 418 h 418"/>
                <a:gd name="T28" fmla="*/ 124 w 134"/>
                <a:gd name="T29" fmla="*/ 418 h 418"/>
                <a:gd name="T30" fmla="*/ 134 w 134"/>
                <a:gd name="T31" fmla="*/ 405 h 418"/>
                <a:gd name="T32" fmla="*/ 37 w 134"/>
                <a:gd name="T33" fmla="*/ 317 h 418"/>
                <a:gd name="T34" fmla="*/ 126 w 134"/>
                <a:gd name="T35" fmla="*/ 5 h 418"/>
                <a:gd name="T36" fmla="*/ 125 w 134"/>
                <a:gd name="T37" fmla="*/ 0 h 418"/>
                <a:gd name="T38" fmla="*/ 125 w 134"/>
                <a:gd name="T39" fmla="*/ 0 h 418"/>
                <a:gd name="T40" fmla="*/ 125 w 134"/>
                <a:gd name="T41" fmla="*/ 0 h 418"/>
                <a:gd name="T42" fmla="*/ 125 w 134"/>
                <a:gd name="T43" fmla="*/ 0 h 418"/>
                <a:gd name="T44" fmla="*/ 125 w 134"/>
                <a:gd name="T45" fmla="*/ 0 h 418"/>
                <a:gd name="T46" fmla="*/ 125 w 134"/>
                <a:gd name="T47" fmla="*/ 0 h 418"/>
                <a:gd name="T48" fmla="*/ 125 w 134"/>
                <a:gd name="T49" fmla="*/ 0 h 418"/>
                <a:gd name="T50" fmla="*/ 125 w 134"/>
                <a:gd name="T51" fmla="*/ 0 h 418"/>
                <a:gd name="T52" fmla="*/ 124 w 134"/>
                <a:gd name="T5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418"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60" y="0"/>
                    <a:pt x="19" y="204"/>
                    <a:pt x="5" y="318"/>
                  </a:cubicBezTo>
                  <a:cubicBezTo>
                    <a:pt x="4" y="329"/>
                    <a:pt x="3" y="339"/>
                    <a:pt x="2" y="348"/>
                  </a:cubicBezTo>
                  <a:cubicBezTo>
                    <a:pt x="1" y="357"/>
                    <a:pt x="1" y="365"/>
                    <a:pt x="0" y="372"/>
                  </a:cubicBezTo>
                  <a:cubicBezTo>
                    <a:pt x="0" y="384"/>
                    <a:pt x="0" y="391"/>
                    <a:pt x="1" y="393"/>
                  </a:cubicBezTo>
                  <a:cubicBezTo>
                    <a:pt x="1" y="393"/>
                    <a:pt x="1" y="393"/>
                    <a:pt x="1" y="393"/>
                  </a:cubicBezTo>
                  <a:cubicBezTo>
                    <a:pt x="1" y="393"/>
                    <a:pt x="1" y="393"/>
                    <a:pt x="1" y="393"/>
                  </a:cubicBezTo>
                  <a:cubicBezTo>
                    <a:pt x="1" y="393"/>
                    <a:pt x="4" y="394"/>
                    <a:pt x="9" y="395"/>
                  </a:cubicBezTo>
                  <a:cubicBezTo>
                    <a:pt x="16" y="397"/>
                    <a:pt x="30" y="400"/>
                    <a:pt x="45" y="404"/>
                  </a:cubicBezTo>
                  <a:cubicBezTo>
                    <a:pt x="74" y="411"/>
                    <a:pt x="107" y="418"/>
                    <a:pt x="120" y="418"/>
                  </a:cubicBezTo>
                  <a:cubicBezTo>
                    <a:pt x="120" y="418"/>
                    <a:pt x="120" y="418"/>
                    <a:pt x="120" y="418"/>
                  </a:cubicBezTo>
                  <a:cubicBezTo>
                    <a:pt x="121" y="418"/>
                    <a:pt x="121" y="418"/>
                    <a:pt x="122" y="418"/>
                  </a:cubicBezTo>
                  <a:cubicBezTo>
                    <a:pt x="122" y="418"/>
                    <a:pt x="123" y="418"/>
                    <a:pt x="123" y="418"/>
                  </a:cubicBezTo>
                  <a:cubicBezTo>
                    <a:pt x="124" y="418"/>
                    <a:pt x="124" y="418"/>
                    <a:pt x="124" y="418"/>
                  </a:cubicBezTo>
                  <a:cubicBezTo>
                    <a:pt x="127" y="413"/>
                    <a:pt x="131" y="409"/>
                    <a:pt x="134" y="405"/>
                  </a:cubicBezTo>
                  <a:cubicBezTo>
                    <a:pt x="98" y="399"/>
                    <a:pt x="32" y="354"/>
                    <a:pt x="37" y="317"/>
                  </a:cubicBezTo>
                  <a:cubicBezTo>
                    <a:pt x="47" y="224"/>
                    <a:pt x="78" y="57"/>
                    <a:pt x="126" y="5"/>
                  </a:cubicBezTo>
                  <a:cubicBezTo>
                    <a:pt x="125" y="2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4" y="0"/>
                    <a:pt x="124" y="0"/>
                    <a:pt x="124" y="0"/>
                  </a:cubicBezTo>
                </a:path>
              </a:pathLst>
            </a:custGeom>
            <a:solidFill>
              <a:srgbClr val="E5D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4" name="Freeform 334"/>
            <p:cNvSpPr>
              <a:spLocks/>
            </p:cNvSpPr>
            <p:nvPr userDrawn="1"/>
          </p:nvSpPr>
          <p:spPr bwMode="gray">
            <a:xfrm>
              <a:off x="7723188" y="5530850"/>
              <a:ext cx="131762" cy="119062"/>
            </a:xfrm>
            <a:custGeom>
              <a:avLst/>
              <a:gdLst>
                <a:gd name="T0" fmla="*/ 65 w 66"/>
                <a:gd name="T1" fmla="*/ 34 h 60"/>
                <a:gd name="T2" fmla="*/ 65 w 66"/>
                <a:gd name="T3" fmla="*/ 34 h 60"/>
                <a:gd name="T4" fmla="*/ 53 w 66"/>
                <a:gd name="T5" fmla="*/ 17 h 60"/>
                <a:gd name="T6" fmla="*/ 52 w 66"/>
                <a:gd name="T7" fmla="*/ 16 h 60"/>
                <a:gd name="T8" fmla="*/ 52 w 66"/>
                <a:gd name="T9" fmla="*/ 16 h 60"/>
                <a:gd name="T10" fmla="*/ 19 w 66"/>
                <a:gd name="T11" fmla="*/ 0 h 60"/>
                <a:gd name="T12" fmla="*/ 0 w 66"/>
                <a:gd name="T13" fmla="*/ 38 h 60"/>
                <a:gd name="T14" fmla="*/ 21 w 66"/>
                <a:gd name="T15" fmla="*/ 48 h 60"/>
                <a:gd name="T16" fmla="*/ 21 w 66"/>
                <a:gd name="T17" fmla="*/ 52 h 60"/>
                <a:gd name="T18" fmla="*/ 29 w 66"/>
                <a:gd name="T19" fmla="*/ 60 h 60"/>
                <a:gd name="T20" fmla="*/ 36 w 66"/>
                <a:gd name="T21" fmla="*/ 56 h 60"/>
                <a:gd name="T22" fmla="*/ 50 w 66"/>
                <a:gd name="T23" fmla="*/ 56 h 60"/>
                <a:gd name="T24" fmla="*/ 58 w 66"/>
                <a:gd name="T25" fmla="*/ 60 h 60"/>
                <a:gd name="T26" fmla="*/ 66 w 66"/>
                <a:gd name="T27" fmla="*/ 52 h 60"/>
                <a:gd name="T28" fmla="*/ 65 w 66"/>
                <a:gd name="T29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60">
                  <a:moveTo>
                    <a:pt x="65" y="34"/>
                  </a:moveTo>
                  <a:cubicBezTo>
                    <a:pt x="65" y="34"/>
                    <a:pt x="65" y="34"/>
                    <a:pt x="65" y="34"/>
                  </a:cubicBezTo>
                  <a:cubicBezTo>
                    <a:pt x="64" y="27"/>
                    <a:pt x="60" y="20"/>
                    <a:pt x="53" y="17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7"/>
                    <a:pt x="24" y="60"/>
                    <a:pt x="29" y="60"/>
                  </a:cubicBezTo>
                  <a:cubicBezTo>
                    <a:pt x="32" y="60"/>
                    <a:pt x="35" y="59"/>
                    <a:pt x="36" y="56"/>
                  </a:cubicBezTo>
                  <a:cubicBezTo>
                    <a:pt x="41" y="58"/>
                    <a:pt x="46" y="58"/>
                    <a:pt x="50" y="56"/>
                  </a:cubicBezTo>
                  <a:cubicBezTo>
                    <a:pt x="52" y="59"/>
                    <a:pt x="54" y="60"/>
                    <a:pt x="58" y="60"/>
                  </a:cubicBezTo>
                  <a:cubicBezTo>
                    <a:pt x="62" y="60"/>
                    <a:pt x="66" y="57"/>
                    <a:pt x="66" y="52"/>
                  </a:cubicBezTo>
                  <a:lnTo>
                    <a:pt x="65" y="34"/>
                  </a:lnTo>
                  <a:close/>
                </a:path>
              </a:pathLst>
            </a:custGeom>
            <a:solidFill>
              <a:srgbClr val="CF9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5" name="Freeform 335"/>
            <p:cNvSpPr>
              <a:spLocks/>
            </p:cNvSpPr>
            <p:nvPr userDrawn="1"/>
          </p:nvSpPr>
          <p:spPr bwMode="gray">
            <a:xfrm>
              <a:off x="7800975" y="5616575"/>
              <a:ext cx="23812" cy="142875"/>
            </a:xfrm>
            <a:custGeom>
              <a:avLst/>
              <a:gdLst>
                <a:gd name="T0" fmla="*/ 6 w 12"/>
                <a:gd name="T1" fmla="*/ 73 h 73"/>
                <a:gd name="T2" fmla="*/ 0 w 12"/>
                <a:gd name="T3" fmla="*/ 67 h 73"/>
                <a:gd name="T4" fmla="*/ 0 w 12"/>
                <a:gd name="T5" fmla="*/ 6 h 73"/>
                <a:gd name="T6" fmla="*/ 6 w 12"/>
                <a:gd name="T7" fmla="*/ 0 h 73"/>
                <a:gd name="T8" fmla="*/ 12 w 12"/>
                <a:gd name="T9" fmla="*/ 6 h 73"/>
                <a:gd name="T10" fmla="*/ 12 w 12"/>
                <a:gd name="T11" fmla="*/ 67 h 73"/>
                <a:gd name="T12" fmla="*/ 6 w 12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3">
                  <a:moveTo>
                    <a:pt x="6" y="73"/>
                  </a:moveTo>
                  <a:cubicBezTo>
                    <a:pt x="3" y="73"/>
                    <a:pt x="0" y="70"/>
                    <a:pt x="0" y="6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70"/>
                    <a:pt x="10" y="73"/>
                    <a:pt x="6" y="73"/>
                  </a:cubicBez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6" name="Oval 336"/>
            <p:cNvSpPr>
              <a:spLocks noChangeArrowheads="1"/>
            </p:cNvSpPr>
            <p:nvPr userDrawn="1"/>
          </p:nvSpPr>
          <p:spPr bwMode="gray">
            <a:xfrm>
              <a:off x="7778750" y="5597525"/>
              <a:ext cx="65087" cy="650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7" name="Freeform 337"/>
            <p:cNvSpPr>
              <a:spLocks/>
            </p:cNvSpPr>
            <p:nvPr userDrawn="1"/>
          </p:nvSpPr>
          <p:spPr bwMode="gray">
            <a:xfrm>
              <a:off x="7697788" y="5513388"/>
              <a:ext cx="69850" cy="100012"/>
            </a:xfrm>
            <a:custGeom>
              <a:avLst/>
              <a:gdLst>
                <a:gd name="T0" fmla="*/ 0 w 44"/>
                <a:gd name="T1" fmla="*/ 56 h 63"/>
                <a:gd name="T2" fmla="*/ 19 w 44"/>
                <a:gd name="T3" fmla="*/ 63 h 63"/>
                <a:gd name="T4" fmla="*/ 44 w 44"/>
                <a:gd name="T5" fmla="*/ 10 h 63"/>
                <a:gd name="T6" fmla="*/ 24 w 44"/>
                <a:gd name="T7" fmla="*/ 0 h 63"/>
                <a:gd name="T8" fmla="*/ 0 w 44"/>
                <a:gd name="T9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3">
                  <a:moveTo>
                    <a:pt x="0" y="56"/>
                  </a:moveTo>
                  <a:lnTo>
                    <a:pt x="19" y="63"/>
                  </a:lnTo>
                  <a:lnTo>
                    <a:pt x="44" y="10"/>
                  </a:lnTo>
                  <a:lnTo>
                    <a:pt x="24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8" name="Freeform 338"/>
            <p:cNvSpPr>
              <a:spLocks/>
            </p:cNvSpPr>
            <p:nvPr userDrawn="1"/>
          </p:nvSpPr>
          <p:spPr bwMode="gray">
            <a:xfrm>
              <a:off x="7697788" y="5513388"/>
              <a:ext cx="69850" cy="100012"/>
            </a:xfrm>
            <a:custGeom>
              <a:avLst/>
              <a:gdLst>
                <a:gd name="T0" fmla="*/ 0 w 44"/>
                <a:gd name="T1" fmla="*/ 56 h 63"/>
                <a:gd name="T2" fmla="*/ 19 w 44"/>
                <a:gd name="T3" fmla="*/ 63 h 63"/>
                <a:gd name="T4" fmla="*/ 44 w 44"/>
                <a:gd name="T5" fmla="*/ 10 h 63"/>
                <a:gd name="T6" fmla="*/ 24 w 44"/>
                <a:gd name="T7" fmla="*/ 0 h 63"/>
                <a:gd name="T8" fmla="*/ 0 w 44"/>
                <a:gd name="T9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3">
                  <a:moveTo>
                    <a:pt x="0" y="56"/>
                  </a:moveTo>
                  <a:lnTo>
                    <a:pt x="19" y="63"/>
                  </a:lnTo>
                  <a:lnTo>
                    <a:pt x="44" y="10"/>
                  </a:lnTo>
                  <a:lnTo>
                    <a:pt x="24" y="0"/>
                  </a:lnTo>
                  <a:lnTo>
                    <a:pt x="0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9" name="Freeform 339"/>
            <p:cNvSpPr>
              <a:spLocks/>
            </p:cNvSpPr>
            <p:nvPr userDrawn="1"/>
          </p:nvSpPr>
          <p:spPr bwMode="gray">
            <a:xfrm>
              <a:off x="7259638" y="5065713"/>
              <a:ext cx="496887" cy="547687"/>
            </a:xfrm>
            <a:custGeom>
              <a:avLst/>
              <a:gdLst>
                <a:gd name="T0" fmla="*/ 281 w 313"/>
                <a:gd name="T1" fmla="*/ 345 h 345"/>
                <a:gd name="T2" fmla="*/ 313 w 313"/>
                <a:gd name="T3" fmla="*/ 280 h 345"/>
                <a:gd name="T4" fmla="*/ 186 w 313"/>
                <a:gd name="T5" fmla="*/ 210 h 345"/>
                <a:gd name="T6" fmla="*/ 45 w 313"/>
                <a:gd name="T7" fmla="*/ 0 h 345"/>
                <a:gd name="T8" fmla="*/ 0 w 313"/>
                <a:gd name="T9" fmla="*/ 119 h 345"/>
                <a:gd name="T10" fmla="*/ 132 w 313"/>
                <a:gd name="T11" fmla="*/ 272 h 345"/>
                <a:gd name="T12" fmla="*/ 281 w 313"/>
                <a:gd name="T1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45">
                  <a:moveTo>
                    <a:pt x="281" y="345"/>
                  </a:moveTo>
                  <a:lnTo>
                    <a:pt x="313" y="280"/>
                  </a:lnTo>
                  <a:lnTo>
                    <a:pt x="186" y="210"/>
                  </a:lnTo>
                  <a:lnTo>
                    <a:pt x="45" y="0"/>
                  </a:lnTo>
                  <a:lnTo>
                    <a:pt x="0" y="119"/>
                  </a:lnTo>
                  <a:lnTo>
                    <a:pt x="132" y="272"/>
                  </a:lnTo>
                  <a:lnTo>
                    <a:pt x="281" y="345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00" name="Freeform 340"/>
            <p:cNvSpPr>
              <a:spLocks/>
            </p:cNvSpPr>
            <p:nvPr userDrawn="1"/>
          </p:nvSpPr>
          <p:spPr bwMode="gray">
            <a:xfrm>
              <a:off x="7259638" y="5065713"/>
              <a:ext cx="496887" cy="547687"/>
            </a:xfrm>
            <a:custGeom>
              <a:avLst/>
              <a:gdLst>
                <a:gd name="T0" fmla="*/ 281 w 313"/>
                <a:gd name="T1" fmla="*/ 345 h 345"/>
                <a:gd name="T2" fmla="*/ 313 w 313"/>
                <a:gd name="T3" fmla="*/ 280 h 345"/>
                <a:gd name="T4" fmla="*/ 186 w 313"/>
                <a:gd name="T5" fmla="*/ 210 h 345"/>
                <a:gd name="T6" fmla="*/ 45 w 313"/>
                <a:gd name="T7" fmla="*/ 0 h 345"/>
                <a:gd name="T8" fmla="*/ 0 w 313"/>
                <a:gd name="T9" fmla="*/ 119 h 345"/>
                <a:gd name="T10" fmla="*/ 132 w 313"/>
                <a:gd name="T11" fmla="*/ 272 h 345"/>
                <a:gd name="T12" fmla="*/ 281 w 313"/>
                <a:gd name="T1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45">
                  <a:moveTo>
                    <a:pt x="281" y="345"/>
                  </a:moveTo>
                  <a:lnTo>
                    <a:pt x="313" y="280"/>
                  </a:lnTo>
                  <a:lnTo>
                    <a:pt x="186" y="210"/>
                  </a:lnTo>
                  <a:lnTo>
                    <a:pt x="45" y="0"/>
                  </a:lnTo>
                  <a:lnTo>
                    <a:pt x="0" y="119"/>
                  </a:lnTo>
                  <a:lnTo>
                    <a:pt x="132" y="272"/>
                  </a:lnTo>
                  <a:lnTo>
                    <a:pt x="281" y="3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01" name="Freeform 341"/>
            <p:cNvSpPr>
              <a:spLocks/>
            </p:cNvSpPr>
            <p:nvPr userDrawn="1"/>
          </p:nvSpPr>
          <p:spPr bwMode="gray">
            <a:xfrm>
              <a:off x="7705725" y="5605463"/>
              <a:ext cx="3175" cy="7937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5 h 5"/>
                <a:gd name="T4" fmla="*/ 0 w 2"/>
                <a:gd name="T5" fmla="*/ 5 h 5"/>
                <a:gd name="T6" fmla="*/ 2 w 2"/>
                <a:gd name="T7" fmla="*/ 0 h 5"/>
                <a:gd name="T8" fmla="*/ 2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E73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02" name="Freeform 342"/>
            <p:cNvSpPr>
              <a:spLocks/>
            </p:cNvSpPr>
            <p:nvPr userDrawn="1"/>
          </p:nvSpPr>
          <p:spPr bwMode="gray">
            <a:xfrm>
              <a:off x="7705725" y="5605463"/>
              <a:ext cx="3175" cy="7937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5 h 5"/>
                <a:gd name="T4" fmla="*/ 0 w 2"/>
                <a:gd name="T5" fmla="*/ 5 h 5"/>
                <a:gd name="T6" fmla="*/ 2 w 2"/>
                <a:gd name="T7" fmla="*/ 0 h 5"/>
                <a:gd name="T8" fmla="*/ 2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03" name="Freeform 343"/>
            <p:cNvSpPr>
              <a:spLocks/>
            </p:cNvSpPr>
            <p:nvPr userDrawn="1"/>
          </p:nvSpPr>
          <p:spPr bwMode="gray">
            <a:xfrm>
              <a:off x="7708900" y="5588000"/>
              <a:ext cx="7937" cy="17462"/>
            </a:xfrm>
            <a:custGeom>
              <a:avLst/>
              <a:gdLst>
                <a:gd name="T0" fmla="*/ 4 w 4"/>
                <a:gd name="T1" fmla="*/ 0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4 w 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5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04" name="Freeform 344"/>
            <p:cNvSpPr>
              <a:spLocks/>
            </p:cNvSpPr>
            <p:nvPr userDrawn="1"/>
          </p:nvSpPr>
          <p:spPr bwMode="gray">
            <a:xfrm>
              <a:off x="7281863" y="5200650"/>
              <a:ext cx="434975" cy="412750"/>
            </a:xfrm>
            <a:custGeom>
              <a:avLst/>
              <a:gdLst>
                <a:gd name="T0" fmla="*/ 5 w 220"/>
                <a:gd name="T1" fmla="*/ 0 h 210"/>
                <a:gd name="T2" fmla="*/ 0 w 220"/>
                <a:gd name="T3" fmla="*/ 41 h 210"/>
                <a:gd name="T4" fmla="*/ 95 w 220"/>
                <a:gd name="T5" fmla="*/ 151 h 210"/>
                <a:gd name="T6" fmla="*/ 214 w 220"/>
                <a:gd name="T7" fmla="*/ 210 h 210"/>
                <a:gd name="T8" fmla="*/ 216 w 220"/>
                <a:gd name="T9" fmla="*/ 206 h 210"/>
                <a:gd name="T10" fmla="*/ 220 w 220"/>
                <a:gd name="T11" fmla="*/ 197 h 210"/>
                <a:gd name="T12" fmla="*/ 102 w 220"/>
                <a:gd name="T13" fmla="*/ 126 h 210"/>
                <a:gd name="T14" fmla="*/ 5 w 220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210">
                  <a:moveTo>
                    <a:pt x="5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214" y="210"/>
                    <a:pt x="214" y="210"/>
                    <a:pt x="214" y="210"/>
                  </a:cubicBezTo>
                  <a:cubicBezTo>
                    <a:pt x="216" y="206"/>
                    <a:pt x="216" y="206"/>
                    <a:pt x="216" y="206"/>
                  </a:cubicBezTo>
                  <a:cubicBezTo>
                    <a:pt x="220" y="197"/>
                    <a:pt x="220" y="197"/>
                    <a:pt x="220" y="197"/>
                  </a:cubicBezTo>
                  <a:cubicBezTo>
                    <a:pt x="219" y="197"/>
                    <a:pt x="102" y="126"/>
                    <a:pt x="102" y="126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E5D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778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5914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13BE0-7D93-4B3E-AAF1-EB766B22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5F5E18-970C-4481-A13E-56B08968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C81137-7194-47C0-B245-350C1D56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2FC-E9EE-4FFB-A079-6384DC77BA7E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110D2-6C6E-43FC-B887-BD83014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A6C06A-AD1E-46DF-80EC-4A210AF6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B135-2379-476C-A7C6-365CB1D2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61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EAC34-CDB1-403B-8E2A-000189FD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77E4C3-19DF-48F7-9997-3F5B0EF1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FA52CC-5937-4675-9DDE-E136740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2FC-E9EE-4FFB-A079-6384DC77BA7E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94F01-2FBF-4411-9062-385E16DF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A495F5-C0C3-4322-9594-5B92ACF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B135-2379-476C-A7C6-365CB1D2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59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D5ADF-688C-4DBD-ACC6-102E213C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CF66AA-56AA-427C-9BD3-96D36A41F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63782F-47F9-4FDA-A0F6-5BA609D7B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960FE1-538C-41B9-80F3-4C6059EB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2FC-E9EE-4FFB-A079-6384DC77BA7E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80622F-DD98-4A02-A90C-05B0D074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87F6A0-A681-4E9B-A2B9-CE56BFEB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B135-2379-476C-A7C6-365CB1D2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43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2175E-D73F-4A82-8149-7B633F4A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84790B-A710-4FCF-A022-6637580CA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FFBA6D-112D-412A-BCEC-21C8910DE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0603CB-818E-4F71-94CE-954DE670F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C8F281-1778-471D-BE5F-2C0062D15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415D1-296F-4037-BFA6-027A3C31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2FC-E9EE-4FFB-A079-6384DC77BA7E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0EF1C5-E4F9-45B2-A90A-3AAD5961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52F2A9-820E-4E80-9DCD-56DEA896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B135-2379-476C-A7C6-365CB1D2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6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D0E35-A40A-47C5-8D92-9FCDEF2F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B43D9-3B95-4A72-8B88-9C1D41B1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2FC-E9EE-4FFB-A079-6384DC77BA7E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7D5043-870C-41EC-9B42-4B950CAB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EB0596-947C-44BD-928A-337D4216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B135-2379-476C-A7C6-365CB1D2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9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161D6F-A6AB-424C-A321-8152D3ED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2FC-E9EE-4FFB-A079-6384DC77BA7E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77772F-105B-4D94-A26A-7D60D31C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0EFAC-7018-4AB0-B94C-4BEF4E87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B135-2379-476C-A7C6-365CB1D2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79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FA84F-CA47-402B-8412-3A9E1E0E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A3954-32F6-47F3-B1C4-6B649763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FC3D7E-D279-4C1B-8CC7-509AAEF9F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1CF68B-F47E-4E36-BDDF-E0E66448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2FC-E9EE-4FFB-A079-6384DC77BA7E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F4B249-8F80-4CC3-9A20-2E073F73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9DE26E-F2E7-49CE-80B3-88FD3263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B135-2379-476C-A7C6-365CB1D2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55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84F44-67E1-42D2-884B-832EEA54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DF8826-A3E0-4F12-BDED-2F0DC115C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740660-B3F7-465B-AC5A-02DE8EF62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D8A58A-1145-478B-BD6A-49A5AEC1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2FC-E9EE-4FFB-A079-6384DC77BA7E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A9651D-4020-4393-BFE7-D3EC0283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B97257-9097-4C31-8ADA-9A923F0D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B135-2379-476C-A7C6-365CB1D2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F36B1F-17B7-40EB-8808-C8D7A698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7EAE02-83FD-4BFA-99C3-0789DEB4B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23976-A7BB-43EA-8D11-CD634EEF0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62FC-E9EE-4FFB-A079-6384DC77BA7E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02E801-63D1-4035-A4EB-68282F1AC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1BF28E-EF1D-4251-B4E2-B00696BE0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B135-2379-476C-A7C6-365CB1D2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32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1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2B628-04E9-4101-88CA-3E23B62DC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DEBB5D-85A0-4094-9066-FDAFDF50D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74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Speaker Name</a:t>
            </a:r>
          </a:p>
          <a:p>
            <a:r>
              <a:rPr lang="en-US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6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11655078" cy="4838248"/>
          </a:xfrm>
        </p:spPr>
        <p:txBody>
          <a:bodyPr/>
          <a:lstStyle/>
          <a:p>
            <a:r>
              <a:rPr lang="en-US" sz="2800" dirty="0"/>
              <a:t>9 – 10h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Introduction to Azure Function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Notebook prep &amp; Questions</a:t>
            </a:r>
          </a:p>
          <a:p>
            <a:r>
              <a:rPr lang="en-US" sz="2800" dirty="0"/>
              <a:t>10-11h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Challenge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Flight Scheduler Controller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/>
              <a:t>DeliveryStatus</a:t>
            </a:r>
            <a:r>
              <a:rPr lang="en-US" sz="2800" dirty="0"/>
              <a:t> Controller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Flight Endpoint</a:t>
            </a:r>
          </a:p>
          <a:p>
            <a:r>
              <a:rPr lang="en-US" sz="2800" dirty="0"/>
              <a:t>11-12h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Challenge 2</a:t>
            </a:r>
          </a:p>
        </p:txBody>
      </p:sp>
    </p:spTree>
    <p:extLst>
      <p:ext uri="{BB962C8B-B14F-4D97-AF65-F5344CB8AC3E}">
        <p14:creationId xmlns:p14="http://schemas.microsoft.com/office/powerpoint/2010/main" val="33711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BT - Green on white - Blue accents">
      <a:dk1>
        <a:srgbClr val="353535"/>
      </a:dk1>
      <a:lt1>
        <a:srgbClr val="FFFFFF"/>
      </a:lt1>
      <a:dk2>
        <a:srgbClr val="004B1C"/>
      </a:dk2>
      <a:lt2>
        <a:srgbClr val="E6E6E6"/>
      </a:lt2>
      <a:accent1>
        <a:srgbClr val="107C10"/>
      </a:accent1>
      <a:accent2>
        <a:srgbClr val="002050"/>
      </a:accent2>
      <a:accent3>
        <a:srgbClr val="BAD80A"/>
      </a:accent3>
      <a:accent4>
        <a:srgbClr val="0078D7"/>
      </a:accent4>
      <a:accent5>
        <a:srgbClr val="737373"/>
      </a:accent5>
      <a:accent6>
        <a:srgbClr val="E6E6E6"/>
      </a:accent6>
      <a:hlink>
        <a:srgbClr val="107C10"/>
      </a:hlink>
      <a:folHlink>
        <a:srgbClr val="107C1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GREEN_2017_07.potx" id="{ED1F7A0F-5FBD-4C07-A3EB-BCB493FA46CE}" vid="{6E5859F1-BA89-47DB-91F1-85340A1FEFD1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21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Semilight</vt:lpstr>
      <vt:lpstr>Wingdings</vt:lpstr>
      <vt:lpstr>Office</vt:lpstr>
      <vt:lpstr>WHITE TEMPLATE</vt:lpstr>
      <vt:lpstr>PowerPoint-Präsentation</vt:lpstr>
      <vt:lpstr>Agenda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Heumaier</dc:creator>
  <cp:lastModifiedBy>Andreas Heumaier</cp:lastModifiedBy>
  <cp:revision>2</cp:revision>
  <dcterms:created xsi:type="dcterms:W3CDTF">2018-02-13T13:55:21Z</dcterms:created>
  <dcterms:modified xsi:type="dcterms:W3CDTF">2018-02-13T14:10:30Z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anheumai@microsoft.com</vt:lpwstr>
  </property>
  <property fmtid="{D5CDD505-2E9C-101B-9397-08002B2CF9AE}" pid="6" name="MSIP_Label_f42aa342-8706-4288-bd11-ebb85995028c_SetDate">
    <vt:lpwstr>2018-02-13T15:10:27.2355281+01:00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