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0229-2781-4FDE-BA48-608415D2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1F36-C640-41E0-8130-AC6C5BDC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A919-9232-4B82-927B-E6B919D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83E4-9089-4955-BAC5-1F871C78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58D-43BE-49C2-B7E7-5269AFBA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512B-3F18-49F8-B644-75778C57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4FBC-D228-403F-9CF3-22975DEB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1BF9-05E0-4042-8B0D-3EF832C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74DE-6BBD-4ACB-AB9B-81A0AF4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CB40-2F05-47D4-AAB2-31631831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52F29-BDA3-4EC2-9A9F-40A98C8A4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8FBF-A9BB-4104-8888-01C358A8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911D-911F-429C-9D38-490A5DF8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274B-AC01-40A1-9C96-5279A5E6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FA73-0970-4FEA-8F96-DF4E47FB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C8E0-EE6F-423A-AB93-0EE4C56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41DA-F3C9-4989-BE1A-EE49FBC3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1608-8A54-4869-A2CA-05DC49E2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0835-DC8B-4B85-AA1A-B4BD9FC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B431-4C52-485D-9E11-E092809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9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7BF-5A4A-49FE-91D9-C27CDE2A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ED3A-D40D-4F74-8D18-A77BD276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686E-3F01-4FD0-A5A2-A8A4FA22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4E9-F2EF-4A17-B4C7-197B4D7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BBD-9CCC-4D29-A610-544A9E12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A1A4-F87F-47EF-8D73-DA8E0A50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DE31-192F-46D4-B00F-40ABB95E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8C0E-ABA5-4175-BCC6-68C3CDCCD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6864-FEDC-4188-BC54-FFE9B7D9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13F12-C9F5-4B01-9714-02971F1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210F-60B0-430A-A91C-A9DF46E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40C1-4060-4CE3-B251-C68C3DD3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0F1E-FBC7-4B80-8A25-65D69FAF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5A90-FBE7-4F68-9D3C-69764C35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70C93-14D3-41EB-8B0E-A15D3894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0F99-FD0E-402D-A5F7-6B2CB053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DC5EE-E049-46C7-A0B3-9F70ECD8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48C5E-D322-45C4-BDA3-35F5202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10BC9-7F8F-4042-9C91-9B8D76FE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2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2F2-8E90-4CCB-8F04-8BE314AA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FBA1-96AC-4064-92C9-5666ABE5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6781E-914B-4150-B92E-E035F753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3CF2-1DD7-41BF-A590-43AAF38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7E77-EBDD-4EF7-A551-73FDF43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33DD3-9B10-4841-94A9-2A48F7BA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D520-0FCF-487A-9F7F-6CF9CAB5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084-D550-45FE-8240-E3A8F7E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BEED-D7C4-4AB0-9E1F-831A65E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9CD5-F2C9-4432-94FD-1AC9E239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7024-B4CE-4239-BF04-CB801CB2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92291-D11C-4731-9476-E3F58A4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4D4B-26CD-46FF-B955-37C3966A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962D-E241-4CBB-A5BF-FFD194F3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32C37-5C42-43CA-923E-87B3719C2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06032-50D8-4BBA-9E61-6A47927FA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0D25-79C9-46E4-8391-F6E5781A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442A-EED8-4877-9B5B-F731A7C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0968-EC87-43D4-93A1-A0FEE0C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1223-7D25-4D3F-B097-AFF7679A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E59F-8DB9-4E25-92E3-122E4D6D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CC77-FB48-48AF-9A72-2DE6C03D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D211-52FF-48A4-9406-F4BEE37141E9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34F1-8D88-42B5-9EB0-4ECF2EEE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CDF1-2369-4E47-AE8F-9E9514A2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169-C0D4-4CEE-82B6-928D4F3AA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7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1F142CE6-491A-442A-A58C-73E1CB0B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1" y="2343150"/>
            <a:ext cx="1638300" cy="16383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CFED9C-E45F-4AEC-B76C-CBD96BAE4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25" y="336722"/>
            <a:ext cx="2660952" cy="139700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942DEA-46DD-43B0-B170-4BB11FBFF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25" y="4998935"/>
            <a:ext cx="1924900" cy="962450"/>
          </a:xfrm>
          <a:prstGeom prst="rect">
            <a:avLst/>
          </a:prstGeom>
        </p:spPr>
      </p:pic>
      <p:pic>
        <p:nvPicPr>
          <p:cNvPr id="25" name="Picture 24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02E664A-ABB0-4049-8947-9E227C7EF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3" y="2829166"/>
            <a:ext cx="2365581" cy="1672540"/>
          </a:xfrm>
          <a:prstGeom prst="rect">
            <a:avLst/>
          </a:prstGeom>
        </p:spPr>
      </p:pic>
      <p:pic>
        <p:nvPicPr>
          <p:cNvPr id="27" name="Picture 26" descr="A picture containing brick&#10;&#10;Description automatically generated">
            <a:extLst>
              <a:ext uri="{FF2B5EF4-FFF2-40B4-BE49-F238E27FC236}">
                <a16:creationId xmlns:a16="http://schemas.microsoft.com/office/drawing/2014/main" id="{8867C051-BF0D-4C7B-B250-CF0F80A2E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0" y="571500"/>
            <a:ext cx="1697710" cy="1697710"/>
          </a:xfrm>
          <a:prstGeom prst="rect">
            <a:avLst/>
          </a:prstGeom>
        </p:spPr>
      </p:pic>
      <p:pic>
        <p:nvPicPr>
          <p:cNvPr id="29" name="Picture 2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CC08CF6-7A02-4AB9-AE5E-63704C60C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67" y="446567"/>
            <a:ext cx="1782718" cy="14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BC4804C-0811-4CF3-A10E-03F0B12AC2E2}"/>
              </a:ext>
            </a:extLst>
          </p:cNvPr>
          <p:cNvGrpSpPr/>
          <p:nvPr/>
        </p:nvGrpSpPr>
        <p:grpSpPr>
          <a:xfrm>
            <a:off x="2966501" y="838318"/>
            <a:ext cx="1006532" cy="880927"/>
            <a:chOff x="375701" y="287984"/>
            <a:chExt cx="1006532" cy="880927"/>
          </a:xfrm>
        </p:grpSpPr>
        <p:pic>
          <p:nvPicPr>
            <p:cNvPr id="4" name="Picture 3" descr="A picture containing window, drawing&#10;&#10;Description automatically generated">
              <a:extLst>
                <a:ext uri="{FF2B5EF4-FFF2-40B4-BE49-F238E27FC236}">
                  <a16:creationId xmlns:a16="http://schemas.microsoft.com/office/drawing/2014/main" id="{0877223C-0129-4F9E-B572-111A46D3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1" y="287984"/>
              <a:ext cx="1006532" cy="7116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E4C713-6573-428C-92C5-14B4AEBEA9DA}"/>
                </a:ext>
              </a:extLst>
            </p:cNvPr>
            <p:cNvSpPr txBox="1"/>
            <p:nvPr/>
          </p:nvSpPr>
          <p:spPr>
            <a:xfrm>
              <a:off x="500337" y="830357"/>
              <a:ext cx="757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Trigger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B4DE1-10C0-4E47-94ED-2986ECE10AD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469766" y="1719245"/>
            <a:ext cx="1" cy="1824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A9B87-2006-4A11-AF51-889D64D2C10D}"/>
              </a:ext>
            </a:extLst>
          </p:cNvPr>
          <p:cNvCxnSpPr>
            <a:cxnSpLocks/>
          </p:cNvCxnSpPr>
          <p:nvPr/>
        </p:nvCxnSpPr>
        <p:spPr>
          <a:xfrm>
            <a:off x="3918927" y="4046914"/>
            <a:ext cx="745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2E75CD-EF02-4C0A-BB1A-C1FC3102180B}"/>
              </a:ext>
            </a:extLst>
          </p:cNvPr>
          <p:cNvGrpSpPr/>
          <p:nvPr/>
        </p:nvGrpSpPr>
        <p:grpSpPr>
          <a:xfrm>
            <a:off x="2966500" y="3543648"/>
            <a:ext cx="1006532" cy="1197151"/>
            <a:chOff x="375699" y="1711284"/>
            <a:chExt cx="1006532" cy="1197151"/>
          </a:xfrm>
        </p:grpSpPr>
        <p:pic>
          <p:nvPicPr>
            <p:cNvPr id="8" name="Picture 7" descr="A picture containing building, brick, sign&#10;&#10;Description automatically generated">
              <a:extLst>
                <a:ext uri="{FF2B5EF4-FFF2-40B4-BE49-F238E27FC236}">
                  <a16:creationId xmlns:a16="http://schemas.microsoft.com/office/drawing/2014/main" id="{EAE4F145-D60D-4DA0-B8AB-4E58715F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99" y="1711284"/>
              <a:ext cx="1006532" cy="10065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98CCA6-8E64-41C6-8229-B93BEF422728}"/>
                </a:ext>
              </a:extLst>
            </p:cNvPr>
            <p:cNvSpPr txBox="1"/>
            <p:nvPr/>
          </p:nvSpPr>
          <p:spPr>
            <a:xfrm>
              <a:off x="429803" y="2569881"/>
              <a:ext cx="8983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/>
                <a:t>startTest</a:t>
              </a:r>
              <a:endParaRPr lang="en-GB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9A906-7BF0-4195-8AE9-9C1E750843A9}"/>
              </a:ext>
            </a:extLst>
          </p:cNvPr>
          <p:cNvGrpSpPr/>
          <p:nvPr/>
        </p:nvGrpSpPr>
        <p:grpSpPr>
          <a:xfrm>
            <a:off x="4792334" y="3085378"/>
            <a:ext cx="1648482" cy="1787912"/>
            <a:chOff x="2002817" y="1241071"/>
            <a:chExt cx="1648482" cy="1787912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09DAD8F-C6FA-459C-BBEA-E66E568C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282" y="2131537"/>
              <a:ext cx="1244670" cy="62233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543D7B-477C-462E-87E1-EA5B9818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4511" y="1629949"/>
              <a:ext cx="674408" cy="5632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AF085F-102B-453C-BEA8-715689E8070E}"/>
                </a:ext>
              </a:extLst>
            </p:cNvPr>
            <p:cNvSpPr/>
            <p:nvPr/>
          </p:nvSpPr>
          <p:spPr>
            <a:xfrm>
              <a:off x="2007200" y="1291395"/>
              <a:ext cx="1644099" cy="17375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E21795-1168-4664-A8CE-89BCA811A5A4}"/>
                </a:ext>
              </a:extLst>
            </p:cNvPr>
            <p:cNvCxnSpPr>
              <a:cxnSpLocks/>
            </p:cNvCxnSpPr>
            <p:nvPr/>
          </p:nvCxnSpPr>
          <p:spPr>
            <a:xfrm>
              <a:off x="2002817" y="1549655"/>
              <a:ext cx="16484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87257-B742-4B6E-862D-D0358BD39E44}"/>
                </a:ext>
              </a:extLst>
            </p:cNvPr>
            <p:cNvSpPr txBox="1"/>
            <p:nvPr/>
          </p:nvSpPr>
          <p:spPr>
            <a:xfrm>
              <a:off x="2146352" y="1241071"/>
              <a:ext cx="13496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ECS Container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D8D9DE-11D8-4993-A44A-A8D9B8D6FD81}"/>
                </a:ext>
              </a:extLst>
            </p:cNvPr>
            <p:cNvSpPr txBox="1"/>
            <p:nvPr/>
          </p:nvSpPr>
          <p:spPr>
            <a:xfrm>
              <a:off x="2396879" y="2658708"/>
              <a:ext cx="864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AWS CLI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B83A3E-B58B-4BDA-869D-DAF6538692E0}"/>
              </a:ext>
            </a:extLst>
          </p:cNvPr>
          <p:cNvGrpSpPr/>
          <p:nvPr/>
        </p:nvGrpSpPr>
        <p:grpSpPr>
          <a:xfrm>
            <a:off x="5031980" y="1162757"/>
            <a:ext cx="1157377" cy="1230891"/>
            <a:chOff x="2424362" y="643809"/>
            <a:chExt cx="1157377" cy="1230891"/>
          </a:xfrm>
        </p:grpSpPr>
        <p:pic>
          <p:nvPicPr>
            <p:cNvPr id="26" name="Picture 25" descr="A picture containing brick&#10;&#10;Description automatically generated">
              <a:extLst>
                <a:ext uri="{FF2B5EF4-FFF2-40B4-BE49-F238E27FC236}">
                  <a16:creationId xmlns:a16="http://schemas.microsoft.com/office/drawing/2014/main" id="{3EA5916F-4783-4B55-9C51-6B0C57AA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362" y="643809"/>
              <a:ext cx="1157377" cy="11573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D44CF4-7718-46B2-B108-FBB481B731ED}"/>
                </a:ext>
              </a:extLst>
            </p:cNvPr>
            <p:cNvSpPr txBox="1"/>
            <p:nvPr/>
          </p:nvSpPr>
          <p:spPr>
            <a:xfrm>
              <a:off x="2836247" y="1536146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S3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801AF-FE3D-4864-9D3B-2EA07E108BD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610669" y="2360084"/>
            <a:ext cx="0" cy="725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9CC6B1-CF4A-4F31-9DF4-B9D27F4572F2}"/>
              </a:ext>
            </a:extLst>
          </p:cNvPr>
          <p:cNvSpPr txBox="1"/>
          <p:nvPr/>
        </p:nvSpPr>
        <p:spPr>
          <a:xfrm>
            <a:off x="5605654" y="2585624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147C-2720-465F-B592-C2B9223EB3C9}"/>
              </a:ext>
            </a:extLst>
          </p:cNvPr>
          <p:cNvCxnSpPr/>
          <p:nvPr/>
        </p:nvCxnSpPr>
        <p:spPr>
          <a:xfrm>
            <a:off x="6051313" y="1741445"/>
            <a:ext cx="915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7E3D93-E67C-45FC-BBFD-9FEF714E73CE}"/>
              </a:ext>
            </a:extLst>
          </p:cNvPr>
          <p:cNvSpPr txBox="1"/>
          <p:nvPr/>
        </p:nvSpPr>
        <p:spPr>
          <a:xfrm>
            <a:off x="6108329" y="1393718"/>
            <a:ext cx="8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files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E1E795-E623-4E08-9729-AE1B271B4B15}"/>
              </a:ext>
            </a:extLst>
          </p:cNvPr>
          <p:cNvGrpSpPr/>
          <p:nvPr/>
        </p:nvGrpSpPr>
        <p:grpSpPr>
          <a:xfrm>
            <a:off x="7045848" y="1353439"/>
            <a:ext cx="1640952" cy="776011"/>
            <a:chOff x="4455048" y="803105"/>
            <a:chExt cx="1640952" cy="776011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C29A1EDD-EA70-4E3F-B0EC-CB316F5AB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0" t="17268" r="21899" b="16062"/>
            <a:stretch/>
          </p:blipFill>
          <p:spPr>
            <a:xfrm>
              <a:off x="4455048" y="803105"/>
              <a:ext cx="1240172" cy="7760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DBBCDB-A13C-4B60-B7FF-7FB012D5A049}"/>
                </a:ext>
              </a:extLst>
            </p:cNvPr>
            <p:cNvSpPr txBox="1"/>
            <p:nvPr/>
          </p:nvSpPr>
          <p:spPr>
            <a:xfrm>
              <a:off x="5284944" y="1240562"/>
              <a:ext cx="811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Rebuild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6D78B5-59BE-4EE7-909E-CFC45DAC9C9A}"/>
              </a:ext>
            </a:extLst>
          </p:cNvPr>
          <p:cNvCxnSpPr>
            <a:cxnSpLocks/>
          </p:cNvCxnSpPr>
          <p:nvPr/>
        </p:nvCxnSpPr>
        <p:spPr>
          <a:xfrm>
            <a:off x="6536835" y="4051806"/>
            <a:ext cx="1489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86CCFA-5279-4CC2-AF0A-60E876392CA3}"/>
              </a:ext>
            </a:extLst>
          </p:cNvPr>
          <p:cNvGrpSpPr/>
          <p:nvPr/>
        </p:nvGrpSpPr>
        <p:grpSpPr>
          <a:xfrm>
            <a:off x="8060268" y="3286154"/>
            <a:ext cx="1286934" cy="1502610"/>
            <a:chOff x="4868333" y="2788625"/>
            <a:chExt cx="1286934" cy="1502610"/>
          </a:xfrm>
        </p:grpSpPr>
        <p:pic>
          <p:nvPicPr>
            <p:cNvPr id="45" name="Picture 4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201BED7-1D65-4AB1-90A6-37F428894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32" r="25405"/>
            <a:stretch/>
          </p:blipFill>
          <p:spPr>
            <a:xfrm>
              <a:off x="4868333" y="2788625"/>
              <a:ext cx="1286934" cy="1397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B937D9-A3C0-4C34-A466-BEA3DA27167F}"/>
                </a:ext>
              </a:extLst>
            </p:cNvPr>
            <p:cNvSpPr txBox="1"/>
            <p:nvPr/>
          </p:nvSpPr>
          <p:spPr>
            <a:xfrm>
              <a:off x="4951390" y="3952681"/>
              <a:ext cx="1120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DynamoDB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E4CABE-CC28-4C77-9647-566B97B5B845}"/>
              </a:ext>
            </a:extLst>
          </p:cNvPr>
          <p:cNvSpPr txBox="1"/>
          <p:nvPr/>
        </p:nvSpPr>
        <p:spPr>
          <a:xfrm>
            <a:off x="6849983" y="3735423"/>
            <a:ext cx="10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27602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10</cp:revision>
  <dcterms:created xsi:type="dcterms:W3CDTF">2020-08-03T18:52:00Z</dcterms:created>
  <dcterms:modified xsi:type="dcterms:W3CDTF">2020-08-03T20:18:29Z</dcterms:modified>
</cp:coreProperties>
</file>