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0229-2781-4FDE-BA48-608415D2D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1F36-C640-41E0-8130-AC6C5BDC4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A919-9232-4B82-927B-E6B919DE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83E4-9089-4955-BAC5-1F871C78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758D-43BE-49C2-B7E7-5269AFBA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512B-3F18-49F8-B644-75778C57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64FBC-D228-403F-9CF3-22975DEB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1BF9-05E0-4042-8B0D-3EF832CC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74DE-6BBD-4ACB-AB9B-81A0AF45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CB40-2F05-47D4-AAB2-31631831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52F29-BDA3-4EC2-9A9F-40A98C8A4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28FBF-A9BB-4104-8888-01C358A8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911D-911F-429C-9D38-490A5DF8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274B-AC01-40A1-9C96-5279A5E6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FA73-0970-4FEA-8F96-DF4E47FB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C8E0-EE6F-423A-AB93-0EE4C56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41DA-F3C9-4989-BE1A-EE49FBC3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1608-8A54-4869-A2CA-05DC49E2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0835-DC8B-4B85-AA1A-B4BD9FC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B431-4C52-485D-9E11-E092809D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9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F7BF-5A4A-49FE-91D9-C27CDE2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ED3A-D40D-4F74-8D18-A77BD276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686E-3F01-4FD0-A5A2-A8A4FA22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74E9-F2EF-4A17-B4C7-197B4D70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6BBD-9CCC-4D29-A610-544A9E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A1A4-F87F-47EF-8D73-DA8E0A50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DE31-192F-46D4-B00F-40ABB95E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8C0E-ABA5-4175-BCC6-68C3CDCC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6864-FEDC-4188-BC54-FFE9B7D9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13F12-C9F5-4B01-9714-02971F1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210F-60B0-430A-A91C-A9DF46E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40C1-4060-4CE3-B251-C68C3DD3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0F1E-FBC7-4B80-8A25-65D69FAF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05A90-FBE7-4F68-9D3C-69764C35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70C93-14D3-41EB-8B0E-A15D3894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0F99-FD0E-402D-A5F7-6B2CB053A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DC5EE-E049-46C7-A0B3-9F70ECD8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48C5E-D322-45C4-BDA3-35F5202B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10BC9-7F8F-4042-9C91-9B8D76FE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2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62F2-8E90-4CCB-8F04-8BE314AA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CFBA1-96AC-4064-92C9-5666ABE5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6781E-914B-4150-B92E-E035F753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3CF2-1DD7-41BF-A590-43AAF384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7E77-EBDD-4EF7-A551-73FDF431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33DD3-9B10-4841-94A9-2A48F7BA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D520-0FCF-487A-9F7F-6CF9CAB5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1084-D550-45FE-8240-E3A8F7E1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BEED-D7C4-4AB0-9E1F-831A65E7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9CD5-F2C9-4432-94FD-1AC9E2396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7024-B4CE-4239-BF04-CB801CB2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92291-D11C-4731-9476-E3F58A43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4D4B-26CD-46FF-B955-37C3966A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3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962D-E241-4CBB-A5BF-FFD194F3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32C37-5C42-43CA-923E-87B3719C2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06032-50D8-4BBA-9E61-6A47927F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0D25-79C9-46E4-8391-F6E5781A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442A-EED8-4877-9B5B-F731A7C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C0968-EC87-43D4-93A1-A0FEE0C9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F1223-7D25-4D3F-B097-AFF7679A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E59F-8DB9-4E25-92E3-122E4D6D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CC77-FB48-48AF-9A72-2DE6C03D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D211-52FF-48A4-9406-F4BEE37141E9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34F1-8D88-42B5-9EB0-4ECF2EEE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CDF1-2369-4E47-AE8F-9E9514A27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7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uilding, brick, sign&#10;&#10;Description automatically generated">
            <a:extLst>
              <a:ext uri="{FF2B5EF4-FFF2-40B4-BE49-F238E27FC236}">
                <a16:creationId xmlns:a16="http://schemas.microsoft.com/office/drawing/2014/main" id="{1F142CE6-491A-442A-A58C-73E1CB0B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1" y="2343150"/>
            <a:ext cx="1638300" cy="1638300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CFED9C-E45F-4AEC-B76C-CBD96BAE4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25" y="336722"/>
            <a:ext cx="2660952" cy="13970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942DEA-46DD-43B0-B170-4BB11FBFF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25" y="4998935"/>
            <a:ext cx="1924900" cy="962450"/>
          </a:xfrm>
          <a:prstGeom prst="rect">
            <a:avLst/>
          </a:prstGeom>
        </p:spPr>
      </p:pic>
      <p:pic>
        <p:nvPicPr>
          <p:cNvPr id="25" name="Picture 24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02E664A-ABB0-4049-8947-9E227C7EF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3" y="2829166"/>
            <a:ext cx="2365581" cy="1672540"/>
          </a:xfrm>
          <a:prstGeom prst="rect">
            <a:avLst/>
          </a:prstGeom>
        </p:spPr>
      </p:pic>
      <p:pic>
        <p:nvPicPr>
          <p:cNvPr id="27" name="Picture 26" descr="A picture containing brick&#10;&#10;Description automatically generated">
            <a:extLst>
              <a:ext uri="{FF2B5EF4-FFF2-40B4-BE49-F238E27FC236}">
                <a16:creationId xmlns:a16="http://schemas.microsoft.com/office/drawing/2014/main" id="{8867C051-BF0D-4C7B-B250-CF0F80A2E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0" y="571500"/>
            <a:ext cx="1697710" cy="1697710"/>
          </a:xfrm>
          <a:prstGeom prst="rect">
            <a:avLst/>
          </a:prstGeom>
        </p:spPr>
      </p:pic>
      <p:pic>
        <p:nvPicPr>
          <p:cNvPr id="29" name="Picture 2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CC08CF6-7A02-4AB9-AE5E-63704C60C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67" y="446567"/>
            <a:ext cx="1782718" cy="14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0877223C-0129-4F9E-B572-111A46D3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00" y="846188"/>
            <a:ext cx="1006532" cy="71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4C713-6573-428C-92C5-14B4AEBEA9DA}"/>
              </a:ext>
            </a:extLst>
          </p:cNvPr>
          <p:cNvSpPr txBox="1"/>
          <p:nvPr/>
        </p:nvSpPr>
        <p:spPr>
          <a:xfrm>
            <a:off x="3091137" y="1380691"/>
            <a:ext cx="75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Trigger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9B4DE1-10C0-4E47-94ED-2986ECE10A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69767" y="1719245"/>
            <a:ext cx="0" cy="50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A9B87-2006-4A11-AF51-889D64D2C10D}"/>
              </a:ext>
            </a:extLst>
          </p:cNvPr>
          <p:cNvCxnSpPr>
            <a:cxnSpLocks/>
          </p:cNvCxnSpPr>
          <p:nvPr/>
        </p:nvCxnSpPr>
        <p:spPr>
          <a:xfrm>
            <a:off x="3918927" y="2736555"/>
            <a:ext cx="745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2E75CD-EF02-4C0A-BB1A-C1FC3102180B}"/>
              </a:ext>
            </a:extLst>
          </p:cNvPr>
          <p:cNvGrpSpPr/>
          <p:nvPr/>
        </p:nvGrpSpPr>
        <p:grpSpPr>
          <a:xfrm>
            <a:off x="2966500" y="2233289"/>
            <a:ext cx="1006532" cy="1197151"/>
            <a:chOff x="375699" y="1711284"/>
            <a:chExt cx="1006532" cy="1197151"/>
          </a:xfrm>
        </p:grpSpPr>
        <p:pic>
          <p:nvPicPr>
            <p:cNvPr id="8" name="Picture 7" descr="A picture containing building, brick, sign&#10;&#10;Description automatically generated">
              <a:extLst>
                <a:ext uri="{FF2B5EF4-FFF2-40B4-BE49-F238E27FC236}">
                  <a16:creationId xmlns:a16="http://schemas.microsoft.com/office/drawing/2014/main" id="{EAE4F145-D60D-4DA0-B8AB-4E58715F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99" y="1711284"/>
              <a:ext cx="1006532" cy="10065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98CCA6-8E64-41C6-8229-B93BEF422728}"/>
                </a:ext>
              </a:extLst>
            </p:cNvPr>
            <p:cNvSpPr txBox="1"/>
            <p:nvPr/>
          </p:nvSpPr>
          <p:spPr>
            <a:xfrm>
              <a:off x="429803" y="2569881"/>
              <a:ext cx="8983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/>
                <a:t>startTest</a:t>
              </a:r>
              <a:endParaRPr lang="en-GB" sz="1600" dirty="0"/>
            </a:p>
          </p:txBody>
        </p:sp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DAD8F-C6FA-459C-BBEA-E66E568CB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41" y="4253636"/>
            <a:ext cx="1244670" cy="622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43D7B-477C-462E-87E1-EA5B9818F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28" y="2191850"/>
            <a:ext cx="674408" cy="5632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AF085F-102B-453C-BEA8-715689E8070E}"/>
              </a:ext>
            </a:extLst>
          </p:cNvPr>
          <p:cNvSpPr/>
          <p:nvPr/>
        </p:nvSpPr>
        <p:spPr>
          <a:xfrm>
            <a:off x="4796717" y="1853297"/>
            <a:ext cx="1644099" cy="1481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E21795-1168-4664-A8CE-89BCA811A5A4}"/>
              </a:ext>
            </a:extLst>
          </p:cNvPr>
          <p:cNvCxnSpPr>
            <a:cxnSpLocks/>
          </p:cNvCxnSpPr>
          <p:nvPr/>
        </p:nvCxnSpPr>
        <p:spPr>
          <a:xfrm>
            <a:off x="4802686" y="2141526"/>
            <a:ext cx="164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C87257-B742-4B6E-862D-D0358BD39E44}"/>
              </a:ext>
            </a:extLst>
          </p:cNvPr>
          <p:cNvSpPr txBox="1"/>
          <p:nvPr/>
        </p:nvSpPr>
        <p:spPr>
          <a:xfrm>
            <a:off x="4935869" y="1802972"/>
            <a:ext cx="1349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ECS Container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8D9DE-11D8-4993-A44A-A8D9B8D6FD81}"/>
              </a:ext>
            </a:extLst>
          </p:cNvPr>
          <p:cNvSpPr txBox="1"/>
          <p:nvPr/>
        </p:nvSpPr>
        <p:spPr>
          <a:xfrm>
            <a:off x="5200894" y="2875195"/>
            <a:ext cx="864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AWS CLI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B83A3E-B58B-4BDA-869D-DAF6538692E0}"/>
              </a:ext>
            </a:extLst>
          </p:cNvPr>
          <p:cNvGrpSpPr/>
          <p:nvPr/>
        </p:nvGrpSpPr>
        <p:grpSpPr>
          <a:xfrm>
            <a:off x="5053253" y="5330886"/>
            <a:ext cx="1157377" cy="1230891"/>
            <a:chOff x="2424362" y="643809"/>
            <a:chExt cx="1157377" cy="1230891"/>
          </a:xfrm>
        </p:grpSpPr>
        <p:pic>
          <p:nvPicPr>
            <p:cNvPr id="26" name="Picture 25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3EA5916F-4783-4B55-9C51-6B0C57AA1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362" y="643809"/>
              <a:ext cx="1157377" cy="11573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D44CF4-7718-46B2-B108-FBB481B731ED}"/>
                </a:ext>
              </a:extLst>
            </p:cNvPr>
            <p:cNvSpPr txBox="1"/>
            <p:nvPr/>
          </p:nvSpPr>
          <p:spPr>
            <a:xfrm>
              <a:off x="2836247" y="1536146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09CC6B1-CF4A-4F31-9DF4-B9D27F4572F2}"/>
              </a:ext>
            </a:extLst>
          </p:cNvPr>
          <p:cNvSpPr txBox="1"/>
          <p:nvPr/>
        </p:nvSpPr>
        <p:spPr>
          <a:xfrm>
            <a:off x="4870115" y="5023109"/>
            <a:ext cx="8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files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7E3D93-E67C-45FC-BBFD-9FEF714E73CE}"/>
              </a:ext>
            </a:extLst>
          </p:cNvPr>
          <p:cNvSpPr txBox="1"/>
          <p:nvPr/>
        </p:nvSpPr>
        <p:spPr>
          <a:xfrm>
            <a:off x="6316711" y="4099747"/>
            <a:ext cx="8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files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E1E795-E623-4E08-9729-AE1B271B4B15}"/>
              </a:ext>
            </a:extLst>
          </p:cNvPr>
          <p:cNvGrpSpPr/>
          <p:nvPr/>
        </p:nvGrpSpPr>
        <p:grpSpPr>
          <a:xfrm>
            <a:off x="7254230" y="4232222"/>
            <a:ext cx="1640952" cy="776011"/>
            <a:chOff x="4455048" y="803105"/>
            <a:chExt cx="1640952" cy="776011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C29A1EDD-EA70-4E3F-B0EC-CB316F5AB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0" t="17268" r="21899" b="16062"/>
            <a:stretch/>
          </p:blipFill>
          <p:spPr>
            <a:xfrm>
              <a:off x="4455048" y="803105"/>
              <a:ext cx="1240172" cy="7760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DBBCDB-A13C-4B60-B7FF-7FB012D5A049}"/>
                </a:ext>
              </a:extLst>
            </p:cNvPr>
            <p:cNvSpPr txBox="1"/>
            <p:nvPr/>
          </p:nvSpPr>
          <p:spPr>
            <a:xfrm>
              <a:off x="5284944" y="1240562"/>
              <a:ext cx="811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Rebuild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6D78B5-59BE-4EE7-909E-CFC45DAC9C9A}"/>
              </a:ext>
            </a:extLst>
          </p:cNvPr>
          <p:cNvCxnSpPr>
            <a:cxnSpLocks/>
          </p:cNvCxnSpPr>
          <p:nvPr/>
        </p:nvCxnSpPr>
        <p:spPr>
          <a:xfrm>
            <a:off x="6536835" y="2741447"/>
            <a:ext cx="1489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86CCFA-5279-4CC2-AF0A-60E876392CA3}"/>
              </a:ext>
            </a:extLst>
          </p:cNvPr>
          <p:cNvGrpSpPr/>
          <p:nvPr/>
        </p:nvGrpSpPr>
        <p:grpSpPr>
          <a:xfrm>
            <a:off x="8060268" y="2003748"/>
            <a:ext cx="1286934" cy="1502610"/>
            <a:chOff x="4868333" y="2788625"/>
            <a:chExt cx="1286934" cy="1502610"/>
          </a:xfrm>
        </p:grpSpPr>
        <p:pic>
          <p:nvPicPr>
            <p:cNvPr id="45" name="Picture 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201BED7-1D65-4AB1-90A6-37F428894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2" r="25405"/>
            <a:stretch/>
          </p:blipFill>
          <p:spPr>
            <a:xfrm>
              <a:off x="4868333" y="2788625"/>
              <a:ext cx="1286934" cy="13970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B937D9-A3C0-4C34-A466-BEA3DA27167F}"/>
                </a:ext>
              </a:extLst>
            </p:cNvPr>
            <p:cNvSpPr txBox="1"/>
            <p:nvPr/>
          </p:nvSpPr>
          <p:spPr>
            <a:xfrm>
              <a:off x="4951390" y="3952681"/>
              <a:ext cx="1120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DynamoDB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E4CABE-CC28-4C77-9647-566B97B5B845}"/>
              </a:ext>
            </a:extLst>
          </p:cNvPr>
          <p:cNvSpPr txBox="1"/>
          <p:nvPr/>
        </p:nvSpPr>
        <p:spPr>
          <a:xfrm>
            <a:off x="6557991" y="2393008"/>
            <a:ext cx="1477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 Metrics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A59CA-4BA8-4D51-A826-729C447E3993}"/>
              </a:ext>
            </a:extLst>
          </p:cNvPr>
          <p:cNvCxnSpPr>
            <a:cxnSpLocks/>
          </p:cNvCxnSpPr>
          <p:nvPr/>
        </p:nvCxnSpPr>
        <p:spPr>
          <a:xfrm>
            <a:off x="6349319" y="4448089"/>
            <a:ext cx="745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D6610396-06DB-4B48-97A8-6CA350633A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3145" y="606998"/>
            <a:ext cx="411564" cy="49826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B8A6A58-8836-4583-A59F-373E834BB8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70" y="668582"/>
            <a:ext cx="406944" cy="40694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910890-F71D-4F41-86E4-61DC511EA8D7}"/>
              </a:ext>
            </a:extLst>
          </p:cNvPr>
          <p:cNvCxnSpPr>
            <a:cxnSpLocks/>
          </p:cNvCxnSpPr>
          <p:nvPr/>
        </p:nvCxnSpPr>
        <p:spPr>
          <a:xfrm flipV="1">
            <a:off x="5626927" y="3506358"/>
            <a:ext cx="0" cy="714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9D206E-F251-4809-9324-4AE6802FD525}"/>
              </a:ext>
            </a:extLst>
          </p:cNvPr>
          <p:cNvCxnSpPr>
            <a:cxnSpLocks/>
          </p:cNvCxnSpPr>
          <p:nvPr/>
        </p:nvCxnSpPr>
        <p:spPr>
          <a:xfrm flipV="1">
            <a:off x="5626927" y="4813780"/>
            <a:ext cx="0" cy="609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A00FC9-3F70-479A-BF16-E5DF54CD600C}"/>
              </a:ext>
            </a:extLst>
          </p:cNvPr>
          <p:cNvCxnSpPr>
            <a:cxnSpLocks/>
          </p:cNvCxnSpPr>
          <p:nvPr/>
        </p:nvCxnSpPr>
        <p:spPr>
          <a:xfrm flipH="1">
            <a:off x="6363547" y="4660068"/>
            <a:ext cx="730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281309-5417-4A3A-803A-A15F4E5F0B54}"/>
              </a:ext>
            </a:extLst>
          </p:cNvPr>
          <p:cNvSpPr txBox="1"/>
          <p:nvPr/>
        </p:nvSpPr>
        <p:spPr>
          <a:xfrm>
            <a:off x="6383740" y="4699668"/>
            <a:ext cx="849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565CE9-561B-48CD-8D26-B93D2305768A}"/>
              </a:ext>
            </a:extLst>
          </p:cNvPr>
          <p:cNvSpPr txBox="1"/>
          <p:nvPr/>
        </p:nvSpPr>
        <p:spPr>
          <a:xfrm>
            <a:off x="4796717" y="3691639"/>
            <a:ext cx="88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Response</a:t>
            </a:r>
          </a:p>
          <a:p>
            <a:pPr algn="ctr"/>
            <a:r>
              <a:rPr lang="en-GB" sz="1400" dirty="0"/>
              <a:t>metrics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5AEEA6-B2F0-491D-AB01-D9964FAE6932}"/>
              </a:ext>
            </a:extLst>
          </p:cNvPr>
          <p:cNvSpPr/>
          <p:nvPr/>
        </p:nvSpPr>
        <p:spPr>
          <a:xfrm>
            <a:off x="5716492" y="5279343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EE0BAE-5680-4A6D-9D03-0575E67A8073}"/>
              </a:ext>
            </a:extLst>
          </p:cNvPr>
          <p:cNvSpPr/>
          <p:nvPr/>
        </p:nvSpPr>
        <p:spPr>
          <a:xfrm>
            <a:off x="3783923" y="2154757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EA2F6B-D484-4308-B5B7-E6559D66BF24}"/>
              </a:ext>
            </a:extLst>
          </p:cNvPr>
          <p:cNvSpPr/>
          <p:nvPr/>
        </p:nvSpPr>
        <p:spPr>
          <a:xfrm>
            <a:off x="7245989" y="4068970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923015-4AFD-4F26-B461-9501E6B5117D}"/>
              </a:ext>
            </a:extLst>
          </p:cNvPr>
          <p:cNvSpPr/>
          <p:nvPr/>
        </p:nvSpPr>
        <p:spPr>
          <a:xfrm>
            <a:off x="5753498" y="3568912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CEDBE3F-11B3-4476-A951-C31FAC0C49CB}"/>
              </a:ext>
            </a:extLst>
          </p:cNvPr>
          <p:cNvSpPr/>
          <p:nvPr/>
        </p:nvSpPr>
        <p:spPr>
          <a:xfrm>
            <a:off x="7851740" y="2063532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EB389A-E763-420C-97A1-587BF44F2CD2}"/>
              </a:ext>
            </a:extLst>
          </p:cNvPr>
          <p:cNvGrpSpPr/>
          <p:nvPr/>
        </p:nvGrpSpPr>
        <p:grpSpPr>
          <a:xfrm>
            <a:off x="3120580" y="4131522"/>
            <a:ext cx="698369" cy="737235"/>
            <a:chOff x="4951389" y="2809157"/>
            <a:chExt cx="1406653" cy="1574977"/>
          </a:xfrm>
        </p:grpSpPr>
        <p:pic>
          <p:nvPicPr>
            <p:cNvPr id="57" name="Picture 5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4F2B7C1-D612-45AA-880B-604AD8BFF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2" r="25405"/>
            <a:stretch/>
          </p:blipFill>
          <p:spPr>
            <a:xfrm>
              <a:off x="5071108" y="2809157"/>
              <a:ext cx="1286934" cy="139699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77BE46-9B1F-40EA-9562-47AFE4E3C850}"/>
                </a:ext>
              </a:extLst>
            </p:cNvPr>
            <p:cNvSpPr txBox="1"/>
            <p:nvPr/>
          </p:nvSpPr>
          <p:spPr>
            <a:xfrm>
              <a:off x="4951389" y="3952682"/>
              <a:ext cx="1362035" cy="43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DynamoDB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388642-40B2-4787-8CE1-2C740D708EC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48396" y="4564803"/>
            <a:ext cx="12236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A5D2B4-4BF8-4373-8D88-BF91F5E9B453}"/>
              </a:ext>
            </a:extLst>
          </p:cNvPr>
          <p:cNvSpPr txBox="1"/>
          <p:nvPr/>
        </p:nvSpPr>
        <p:spPr>
          <a:xfrm>
            <a:off x="3829906" y="4068970"/>
            <a:ext cx="88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file</a:t>
            </a:r>
          </a:p>
          <a:p>
            <a:r>
              <a:rPr lang="en-GB" sz="1400" dirty="0"/>
              <a:t> locations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C4AD7F-165F-4A21-8776-0F261B51B82D}"/>
              </a:ext>
            </a:extLst>
          </p:cNvPr>
          <p:cNvSpPr/>
          <p:nvPr/>
        </p:nvSpPr>
        <p:spPr>
          <a:xfrm>
            <a:off x="3533710" y="3883303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02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95E28C3-B130-4740-8287-7A1D6CAC4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21" y="426665"/>
            <a:ext cx="11639485" cy="60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20149845</dc:creator>
  <cp:lastModifiedBy>Adam Hewitt</cp:lastModifiedBy>
  <cp:revision>17</cp:revision>
  <dcterms:created xsi:type="dcterms:W3CDTF">2020-08-03T18:52:00Z</dcterms:created>
  <dcterms:modified xsi:type="dcterms:W3CDTF">2020-08-20T14:08:35Z</dcterms:modified>
</cp:coreProperties>
</file>