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7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45DC-1F5F-4854-9BD7-4430AA4075C5}" v="3" dt="2024-12-09T19:41:06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562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ma nimmagadda" userId="83f82c83e562059e" providerId="LiveId" clId="{0DE545DC-1F5F-4854-9BD7-4430AA4075C5}"/>
    <pc:docChg chg="undo custSel modSld">
      <pc:chgData name="sushama nimmagadda" userId="83f82c83e562059e" providerId="LiveId" clId="{0DE545DC-1F5F-4854-9BD7-4430AA4075C5}" dt="2024-12-09T19:48:40.080" v="62" actId="14100"/>
      <pc:docMkLst>
        <pc:docMk/>
      </pc:docMkLst>
      <pc:sldChg chg="modSp mod">
        <pc:chgData name="sushama nimmagadda" userId="83f82c83e562059e" providerId="LiveId" clId="{0DE545DC-1F5F-4854-9BD7-4430AA4075C5}" dt="2024-12-09T19:41:06.473" v="9" actId="27636"/>
        <pc:sldMkLst>
          <pc:docMk/>
          <pc:sldMk cId="2217664795" sldId="256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217664795" sldId="256"/>
            <ac:spMk id="2" creationId="{ADAC5796-4CC7-7C4B-A4B2-CCEACDEAEE97}"/>
          </ac:spMkLst>
        </pc:spChg>
        <pc:spChg chg="mod">
          <ac:chgData name="sushama nimmagadda" userId="83f82c83e562059e" providerId="LiveId" clId="{0DE545DC-1F5F-4854-9BD7-4430AA4075C5}" dt="2024-12-09T19:41:06.473" v="9" actId="27636"/>
          <ac:spMkLst>
            <pc:docMk/>
            <pc:sldMk cId="2217664795" sldId="256"/>
            <ac:spMk id="3" creationId="{DB27EF2D-8F7D-1687-6CA9-2E4530C4B634}"/>
          </ac:spMkLst>
        </pc:spChg>
      </pc:sldChg>
      <pc:sldChg chg="modSp mod">
        <pc:chgData name="sushama nimmagadda" userId="83f82c83e562059e" providerId="LiveId" clId="{0DE545DC-1F5F-4854-9BD7-4430AA4075C5}" dt="2024-12-09T19:42:36.561" v="48" actId="5793"/>
        <pc:sldMkLst>
          <pc:docMk/>
          <pc:sldMk cId="2909421462" sldId="257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909421462" sldId="257"/>
            <ac:spMk id="2" creationId="{53C41B8C-2D72-6269-EE28-100219CE9C72}"/>
          </ac:spMkLst>
        </pc:spChg>
        <pc:spChg chg="mod">
          <ac:chgData name="sushama nimmagadda" userId="83f82c83e562059e" providerId="LiveId" clId="{0DE545DC-1F5F-4854-9BD7-4430AA4075C5}" dt="2024-12-09T19:42:36.561" v="48" actId="5793"/>
          <ac:spMkLst>
            <pc:docMk/>
            <pc:sldMk cId="2909421462" sldId="257"/>
            <ac:spMk id="3" creationId="{7164791D-8EEF-0302-B376-5446A0AC1468}"/>
          </ac:spMkLst>
        </pc:spChg>
      </pc:sldChg>
      <pc:sldChg chg="modSp mod">
        <pc:chgData name="sushama nimmagadda" userId="83f82c83e562059e" providerId="LiveId" clId="{0DE545DC-1F5F-4854-9BD7-4430AA4075C5}" dt="2024-12-09T19:41:32.310" v="13" actId="5793"/>
        <pc:sldMkLst>
          <pc:docMk/>
          <pc:sldMk cId="1694079290" sldId="258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1694079290" sldId="258"/>
            <ac:spMk id="2" creationId="{10FE35C1-D597-3A4F-97D4-557B1B7DE29D}"/>
          </ac:spMkLst>
        </pc:spChg>
        <pc:spChg chg="mod">
          <ac:chgData name="sushama nimmagadda" userId="83f82c83e562059e" providerId="LiveId" clId="{0DE545DC-1F5F-4854-9BD7-4430AA4075C5}" dt="2024-12-09T19:41:32.310" v="13" actId="5793"/>
          <ac:spMkLst>
            <pc:docMk/>
            <pc:sldMk cId="1694079290" sldId="258"/>
            <ac:spMk id="3" creationId="{F94B2B8B-4878-2FCA-1A6E-28C626128397}"/>
          </ac:spMkLst>
        </pc:spChg>
      </pc:sldChg>
      <pc:sldChg chg="modSp mod">
        <pc:chgData name="sushama nimmagadda" userId="83f82c83e562059e" providerId="LiveId" clId="{0DE545DC-1F5F-4854-9BD7-4430AA4075C5}" dt="2024-12-09T19:41:44.711" v="16" actId="5793"/>
        <pc:sldMkLst>
          <pc:docMk/>
          <pc:sldMk cId="2916943425" sldId="259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916943425" sldId="259"/>
            <ac:spMk id="2" creationId="{6547C9FF-B70A-6378-4046-0AA9838E3291}"/>
          </ac:spMkLst>
        </pc:spChg>
        <pc:spChg chg="mod">
          <ac:chgData name="sushama nimmagadda" userId="83f82c83e562059e" providerId="LiveId" clId="{0DE545DC-1F5F-4854-9BD7-4430AA4075C5}" dt="2024-12-09T19:41:44.711" v="16" actId="5793"/>
          <ac:spMkLst>
            <pc:docMk/>
            <pc:sldMk cId="2916943425" sldId="259"/>
            <ac:spMk id="3" creationId="{A4446F86-6936-6F1F-D532-C09DF86A59B1}"/>
          </ac:spMkLst>
        </pc:spChg>
      </pc:sldChg>
      <pc:sldChg chg="modSp mod">
        <pc:chgData name="sushama nimmagadda" userId="83f82c83e562059e" providerId="LiveId" clId="{0DE545DC-1F5F-4854-9BD7-4430AA4075C5}" dt="2024-12-09T19:42:41.062" v="49" actId="5793"/>
        <pc:sldMkLst>
          <pc:docMk/>
          <pc:sldMk cId="3397103311" sldId="260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3397103311" sldId="260"/>
            <ac:spMk id="2" creationId="{E0F3ADAD-4701-DD96-C758-CF08C6722303}"/>
          </ac:spMkLst>
        </pc:spChg>
        <pc:spChg chg="mod">
          <ac:chgData name="sushama nimmagadda" userId="83f82c83e562059e" providerId="LiveId" clId="{0DE545DC-1F5F-4854-9BD7-4430AA4075C5}" dt="2024-12-09T19:42:41.062" v="49" actId="5793"/>
          <ac:spMkLst>
            <pc:docMk/>
            <pc:sldMk cId="3397103311" sldId="260"/>
            <ac:spMk id="3" creationId="{1E5FF86C-D064-4938-5492-849FA44099E1}"/>
          </ac:spMkLst>
        </pc:spChg>
      </pc:sldChg>
      <pc:sldChg chg="modSp mod">
        <pc:chgData name="sushama nimmagadda" userId="83f82c83e562059e" providerId="LiveId" clId="{0DE545DC-1F5F-4854-9BD7-4430AA4075C5}" dt="2024-12-09T19:46:06.271" v="55" actId="20577"/>
        <pc:sldMkLst>
          <pc:docMk/>
          <pc:sldMk cId="164866002" sldId="261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164866002" sldId="261"/>
            <ac:spMk id="2" creationId="{72F79049-446A-6EBB-4477-31089B2552D4}"/>
          </ac:spMkLst>
        </pc:spChg>
        <pc:spChg chg="mod">
          <ac:chgData name="sushama nimmagadda" userId="83f82c83e562059e" providerId="LiveId" clId="{0DE545DC-1F5F-4854-9BD7-4430AA4075C5}" dt="2024-12-09T19:46:06.271" v="55" actId="20577"/>
          <ac:spMkLst>
            <pc:docMk/>
            <pc:sldMk cId="164866002" sldId="261"/>
            <ac:spMk id="3" creationId="{6A744435-417A-06B3-A245-2D1D46C5AAEF}"/>
          </ac:spMkLst>
        </pc:spChg>
      </pc:sldChg>
      <pc:sldChg chg="addSp modSp mod">
        <pc:chgData name="sushama nimmagadda" userId="83f82c83e562059e" providerId="LiveId" clId="{0DE545DC-1F5F-4854-9BD7-4430AA4075C5}" dt="2024-12-09T19:48:40.080" v="62" actId="14100"/>
        <pc:sldMkLst>
          <pc:docMk/>
          <pc:sldMk cId="2343026880" sldId="262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343026880" sldId="262"/>
            <ac:spMk id="2" creationId="{98089B58-206F-FFE9-06AC-556CE7B04929}"/>
          </ac:spMkLst>
        </pc:spChg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343026880" sldId="262"/>
            <ac:spMk id="3" creationId="{FD31B380-B353-0D26-1BCC-5ED5B9D4FB1F}"/>
          </ac:spMkLst>
        </pc:spChg>
        <pc:picChg chg="add mod modCrop">
          <ac:chgData name="sushama nimmagadda" userId="83f82c83e562059e" providerId="LiveId" clId="{0DE545DC-1F5F-4854-9BD7-4430AA4075C5}" dt="2024-12-09T19:48:40.080" v="62" actId="14100"/>
          <ac:picMkLst>
            <pc:docMk/>
            <pc:sldMk cId="2343026880" sldId="262"/>
            <ac:picMk id="5" creationId="{C8797405-EB4D-0F9D-2FC7-9F15B07E25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4E536-10AD-D347-952D-FF72D8DF94C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9C84-9087-EE45-A947-8DEA084E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600"/>
              </a:spcBef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600"/>
              </a:spcBef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5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9C84-9087-EE45-A947-8DEA084ED9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5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D777AD-9BA8-4D67-B65E-B9CD78F9AF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0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5796-4CC7-7C4B-A4B2-CCEACDEAE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Heart Failure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EF2D-8F7D-1687-6CA9-2E4530C4B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Presented by – </a:t>
            </a:r>
          </a:p>
          <a:p>
            <a:r>
              <a:rPr lang="en-US" dirty="0"/>
              <a:t>Group 10:</a:t>
            </a:r>
          </a:p>
          <a:p>
            <a:r>
              <a:rPr lang="en-US" dirty="0"/>
              <a:t>Ahfaz Abdul, Sai Sushama Nimmagadda, Harish Babu Ramineni</a:t>
            </a:r>
          </a:p>
        </p:txBody>
      </p:sp>
    </p:spTree>
    <p:extLst>
      <p:ext uri="{BB962C8B-B14F-4D97-AF65-F5344CB8AC3E}">
        <p14:creationId xmlns:p14="http://schemas.microsoft.com/office/powerpoint/2010/main" val="221766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9B58-206F-FFE9-06AC-556CE7B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B380-B353-0D26-1BCC-5ED5B9D4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Serum creatinine and ejection fraction are top predictors.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C88D2D-4BCD-2A1E-7201-A702E729C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38" y="2336028"/>
            <a:ext cx="6520323" cy="38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5C1-D597-3A4F-97D4-557B1B7D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2B8B-4878-2FCA-1A6E-28C62612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Analyzed clinical records of 299 heart failure patients.</a:t>
            </a:r>
          </a:p>
          <a:p>
            <a:pPr marL="0" indent="0">
              <a:buNone/>
            </a:pPr>
            <a:r>
              <a:rPr lang="en-US" b="1" dirty="0"/>
              <a:t>Aim: </a:t>
            </a:r>
            <a:r>
              <a:rPr lang="en-US" dirty="0"/>
              <a:t>Identify key predictors, trends, and insights to enhance detection and interventions.</a:t>
            </a:r>
          </a:p>
          <a:p>
            <a:pPr marL="0" indent="0">
              <a:buNone/>
            </a:pPr>
            <a:r>
              <a:rPr lang="en-US" b="1" dirty="0"/>
              <a:t>Features: </a:t>
            </a:r>
            <a:r>
              <a:rPr lang="en-US" dirty="0"/>
              <a:t>Age, serum creatinine, ejection fraction, lifestyle factors,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C9FF-B70A-6378-4046-0AA9838E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6F86-6936-6F1F-D532-C09DF86A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Source:</a:t>
            </a:r>
            <a:r>
              <a:rPr lang="en-US" dirty="0"/>
              <a:t> Heart Failure Clinical Records Dataset.</a:t>
            </a:r>
          </a:p>
          <a:p>
            <a:pPr marL="0" indent="0">
              <a:buNone/>
            </a:pPr>
            <a:r>
              <a:rPr lang="en-US" b="1" dirty="0"/>
              <a:t>Features Collected: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Clinical (e.g., serum creatinine, ejection fraction).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Demographic (e.g., age, sex).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Lifestyle (e.g., smoking, diabetes).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4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1B8C-2D72-6269-EE28-100219CE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791D-8EEF-0302-B376-5446A0AC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Preprocessing: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Handled missing and negative values, scaled features, and engineered a Total column.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Clustering: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Used KMeans, Agglomerative Clustering, and DBSCAN to group patients.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 (EDA):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Visualized trends (e.g., age distribution, correlations).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Regression Analysis: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Applied OLS, Lasso, Ridge, and ElasticNet to identify key predictors.</a:t>
            </a:r>
          </a:p>
        </p:txBody>
      </p:sp>
    </p:spTree>
    <p:extLst>
      <p:ext uri="{BB962C8B-B14F-4D97-AF65-F5344CB8AC3E}">
        <p14:creationId xmlns:p14="http://schemas.microsoft.com/office/powerpoint/2010/main" val="290942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BF44-34F9-8294-CDC5-E17B151E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C44F4-8B82-691A-132C-6EAE5D6C5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3" y="1958557"/>
            <a:ext cx="50670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4DC3B6-36D9-9365-89DC-B5BFE823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4" y="1958557"/>
            <a:ext cx="50670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1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C01-DA42-52FA-5075-E584A1CA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did better?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5D6E12-B425-C607-0B1B-C7C5211F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94" y="2074175"/>
            <a:ext cx="5760572" cy="355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2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C7C0-C9B8-3E74-35ED-1E5700B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correlation between features?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3F1CB2-BD7A-7F2D-3D14-E2457EFFDE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75" y="2005263"/>
            <a:ext cx="5176450" cy="38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ADAD-4701-DD96-C758-CF08C672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F86C-D064-4938-5492-849FA440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Predictors of Heart Failure: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Serum creatinine, ejection fraction, and follow-up time are critical.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Clustering Insights: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KMeans revealed distinct patient clusters, while DBSCAN identified outliers.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Visualization Highlights: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Age, smoking, and diabetes showed varying impacts on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0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9049-446A-6EBB-4477-31089B25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4435-417A-06B3-A245-2D1D46C5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generalized, results imply that focusing on key predictors like serum creatinine and ejection fraction can guide early detection and interventions.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Limitations: </a:t>
            </a:r>
            <a:r>
              <a:rPr lang="en-US" dirty="0"/>
              <a:t>Confounding variables and dataset scope require further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60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291</Words>
  <Application>Microsoft Office PowerPoint</Application>
  <PresentationFormat>Widescreen</PresentationFormat>
  <Paragraphs>47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Retrospect</vt:lpstr>
      <vt:lpstr>Heart Failure Analysis</vt:lpstr>
      <vt:lpstr>Introduction</vt:lpstr>
      <vt:lpstr>Data </vt:lpstr>
      <vt:lpstr>Methods</vt:lpstr>
      <vt:lpstr>Clustering</vt:lpstr>
      <vt:lpstr>Which model did better?</vt:lpstr>
      <vt:lpstr>What is the correlation between features?</vt:lpstr>
      <vt:lpstr>Key Results</vt:lpstr>
      <vt:lpstr>Discussion: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sushama nimmagadda</dc:creator>
  <cp:lastModifiedBy>Ahfaz Abdul</cp:lastModifiedBy>
  <cp:revision>8</cp:revision>
  <dcterms:created xsi:type="dcterms:W3CDTF">2024-12-09T19:05:05Z</dcterms:created>
  <dcterms:modified xsi:type="dcterms:W3CDTF">2024-12-10T08:14:03Z</dcterms:modified>
</cp:coreProperties>
</file>