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545DC-1F5F-4854-9BD7-4430AA4075C5}" v="3" dt="2024-12-09T19:41:06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ama nimmagadda" userId="83f82c83e562059e" providerId="LiveId" clId="{0DE545DC-1F5F-4854-9BD7-4430AA4075C5}"/>
    <pc:docChg chg="undo custSel modSld">
      <pc:chgData name="sushama nimmagadda" userId="83f82c83e562059e" providerId="LiveId" clId="{0DE545DC-1F5F-4854-9BD7-4430AA4075C5}" dt="2024-12-09T19:48:40.080" v="62" actId="14100"/>
      <pc:docMkLst>
        <pc:docMk/>
      </pc:docMkLst>
      <pc:sldChg chg="modSp mod">
        <pc:chgData name="sushama nimmagadda" userId="83f82c83e562059e" providerId="LiveId" clId="{0DE545DC-1F5F-4854-9BD7-4430AA4075C5}" dt="2024-12-09T19:41:06.473" v="9" actId="27636"/>
        <pc:sldMkLst>
          <pc:docMk/>
          <pc:sldMk cId="2217664795" sldId="256"/>
        </pc:sldMkLst>
        <pc:spChg chg="mod">
          <ac:chgData name="sushama nimmagadda" userId="83f82c83e562059e" providerId="LiveId" clId="{0DE545DC-1F5F-4854-9BD7-4430AA4075C5}" dt="2024-12-09T19:41:06.142" v="8"/>
          <ac:spMkLst>
            <pc:docMk/>
            <pc:sldMk cId="2217664795" sldId="256"/>
            <ac:spMk id="2" creationId="{ADAC5796-4CC7-7C4B-A4B2-CCEACDEAEE97}"/>
          </ac:spMkLst>
        </pc:spChg>
        <pc:spChg chg="mod">
          <ac:chgData name="sushama nimmagadda" userId="83f82c83e562059e" providerId="LiveId" clId="{0DE545DC-1F5F-4854-9BD7-4430AA4075C5}" dt="2024-12-09T19:41:06.473" v="9" actId="27636"/>
          <ac:spMkLst>
            <pc:docMk/>
            <pc:sldMk cId="2217664795" sldId="256"/>
            <ac:spMk id="3" creationId="{DB27EF2D-8F7D-1687-6CA9-2E4530C4B634}"/>
          </ac:spMkLst>
        </pc:spChg>
      </pc:sldChg>
      <pc:sldChg chg="modSp mod">
        <pc:chgData name="sushama nimmagadda" userId="83f82c83e562059e" providerId="LiveId" clId="{0DE545DC-1F5F-4854-9BD7-4430AA4075C5}" dt="2024-12-09T19:42:36.561" v="48" actId="5793"/>
        <pc:sldMkLst>
          <pc:docMk/>
          <pc:sldMk cId="2909421462" sldId="257"/>
        </pc:sldMkLst>
        <pc:spChg chg="mod">
          <ac:chgData name="sushama nimmagadda" userId="83f82c83e562059e" providerId="LiveId" clId="{0DE545DC-1F5F-4854-9BD7-4430AA4075C5}" dt="2024-12-09T19:41:06.142" v="8"/>
          <ac:spMkLst>
            <pc:docMk/>
            <pc:sldMk cId="2909421462" sldId="257"/>
            <ac:spMk id="2" creationId="{53C41B8C-2D72-6269-EE28-100219CE9C72}"/>
          </ac:spMkLst>
        </pc:spChg>
        <pc:spChg chg="mod">
          <ac:chgData name="sushama nimmagadda" userId="83f82c83e562059e" providerId="LiveId" clId="{0DE545DC-1F5F-4854-9BD7-4430AA4075C5}" dt="2024-12-09T19:42:36.561" v="48" actId="5793"/>
          <ac:spMkLst>
            <pc:docMk/>
            <pc:sldMk cId="2909421462" sldId="257"/>
            <ac:spMk id="3" creationId="{7164791D-8EEF-0302-B376-5446A0AC1468}"/>
          </ac:spMkLst>
        </pc:spChg>
      </pc:sldChg>
      <pc:sldChg chg="modSp mod">
        <pc:chgData name="sushama nimmagadda" userId="83f82c83e562059e" providerId="LiveId" clId="{0DE545DC-1F5F-4854-9BD7-4430AA4075C5}" dt="2024-12-09T19:41:32.310" v="13" actId="5793"/>
        <pc:sldMkLst>
          <pc:docMk/>
          <pc:sldMk cId="1694079290" sldId="258"/>
        </pc:sldMkLst>
        <pc:spChg chg="mod">
          <ac:chgData name="sushama nimmagadda" userId="83f82c83e562059e" providerId="LiveId" clId="{0DE545DC-1F5F-4854-9BD7-4430AA4075C5}" dt="2024-12-09T19:41:06.142" v="8"/>
          <ac:spMkLst>
            <pc:docMk/>
            <pc:sldMk cId="1694079290" sldId="258"/>
            <ac:spMk id="2" creationId="{10FE35C1-D597-3A4F-97D4-557B1B7DE29D}"/>
          </ac:spMkLst>
        </pc:spChg>
        <pc:spChg chg="mod">
          <ac:chgData name="sushama nimmagadda" userId="83f82c83e562059e" providerId="LiveId" clId="{0DE545DC-1F5F-4854-9BD7-4430AA4075C5}" dt="2024-12-09T19:41:32.310" v="13" actId="5793"/>
          <ac:spMkLst>
            <pc:docMk/>
            <pc:sldMk cId="1694079290" sldId="258"/>
            <ac:spMk id="3" creationId="{F94B2B8B-4878-2FCA-1A6E-28C626128397}"/>
          </ac:spMkLst>
        </pc:spChg>
      </pc:sldChg>
      <pc:sldChg chg="modSp mod">
        <pc:chgData name="sushama nimmagadda" userId="83f82c83e562059e" providerId="LiveId" clId="{0DE545DC-1F5F-4854-9BD7-4430AA4075C5}" dt="2024-12-09T19:41:44.711" v="16" actId="5793"/>
        <pc:sldMkLst>
          <pc:docMk/>
          <pc:sldMk cId="2916943425" sldId="259"/>
        </pc:sldMkLst>
        <pc:spChg chg="mod">
          <ac:chgData name="sushama nimmagadda" userId="83f82c83e562059e" providerId="LiveId" clId="{0DE545DC-1F5F-4854-9BD7-4430AA4075C5}" dt="2024-12-09T19:41:06.142" v="8"/>
          <ac:spMkLst>
            <pc:docMk/>
            <pc:sldMk cId="2916943425" sldId="259"/>
            <ac:spMk id="2" creationId="{6547C9FF-B70A-6378-4046-0AA9838E3291}"/>
          </ac:spMkLst>
        </pc:spChg>
        <pc:spChg chg="mod">
          <ac:chgData name="sushama nimmagadda" userId="83f82c83e562059e" providerId="LiveId" clId="{0DE545DC-1F5F-4854-9BD7-4430AA4075C5}" dt="2024-12-09T19:41:44.711" v="16" actId="5793"/>
          <ac:spMkLst>
            <pc:docMk/>
            <pc:sldMk cId="2916943425" sldId="259"/>
            <ac:spMk id="3" creationId="{A4446F86-6936-6F1F-D532-C09DF86A59B1}"/>
          </ac:spMkLst>
        </pc:spChg>
      </pc:sldChg>
      <pc:sldChg chg="modSp mod">
        <pc:chgData name="sushama nimmagadda" userId="83f82c83e562059e" providerId="LiveId" clId="{0DE545DC-1F5F-4854-9BD7-4430AA4075C5}" dt="2024-12-09T19:42:41.062" v="49" actId="5793"/>
        <pc:sldMkLst>
          <pc:docMk/>
          <pc:sldMk cId="3397103311" sldId="260"/>
        </pc:sldMkLst>
        <pc:spChg chg="mod">
          <ac:chgData name="sushama nimmagadda" userId="83f82c83e562059e" providerId="LiveId" clId="{0DE545DC-1F5F-4854-9BD7-4430AA4075C5}" dt="2024-12-09T19:41:06.142" v="8"/>
          <ac:spMkLst>
            <pc:docMk/>
            <pc:sldMk cId="3397103311" sldId="260"/>
            <ac:spMk id="2" creationId="{E0F3ADAD-4701-DD96-C758-CF08C6722303}"/>
          </ac:spMkLst>
        </pc:spChg>
        <pc:spChg chg="mod">
          <ac:chgData name="sushama nimmagadda" userId="83f82c83e562059e" providerId="LiveId" clId="{0DE545DC-1F5F-4854-9BD7-4430AA4075C5}" dt="2024-12-09T19:42:41.062" v="49" actId="5793"/>
          <ac:spMkLst>
            <pc:docMk/>
            <pc:sldMk cId="3397103311" sldId="260"/>
            <ac:spMk id="3" creationId="{1E5FF86C-D064-4938-5492-849FA44099E1}"/>
          </ac:spMkLst>
        </pc:spChg>
      </pc:sldChg>
      <pc:sldChg chg="modSp mod">
        <pc:chgData name="sushama nimmagadda" userId="83f82c83e562059e" providerId="LiveId" clId="{0DE545DC-1F5F-4854-9BD7-4430AA4075C5}" dt="2024-12-09T19:46:06.271" v="55" actId="20577"/>
        <pc:sldMkLst>
          <pc:docMk/>
          <pc:sldMk cId="164866002" sldId="261"/>
        </pc:sldMkLst>
        <pc:spChg chg="mod">
          <ac:chgData name="sushama nimmagadda" userId="83f82c83e562059e" providerId="LiveId" clId="{0DE545DC-1F5F-4854-9BD7-4430AA4075C5}" dt="2024-12-09T19:41:06.142" v="8"/>
          <ac:spMkLst>
            <pc:docMk/>
            <pc:sldMk cId="164866002" sldId="261"/>
            <ac:spMk id="2" creationId="{72F79049-446A-6EBB-4477-31089B2552D4}"/>
          </ac:spMkLst>
        </pc:spChg>
        <pc:spChg chg="mod">
          <ac:chgData name="sushama nimmagadda" userId="83f82c83e562059e" providerId="LiveId" clId="{0DE545DC-1F5F-4854-9BD7-4430AA4075C5}" dt="2024-12-09T19:46:06.271" v="55" actId="20577"/>
          <ac:spMkLst>
            <pc:docMk/>
            <pc:sldMk cId="164866002" sldId="261"/>
            <ac:spMk id="3" creationId="{6A744435-417A-06B3-A245-2D1D46C5AAEF}"/>
          </ac:spMkLst>
        </pc:spChg>
      </pc:sldChg>
      <pc:sldChg chg="addSp modSp mod">
        <pc:chgData name="sushama nimmagadda" userId="83f82c83e562059e" providerId="LiveId" clId="{0DE545DC-1F5F-4854-9BD7-4430AA4075C5}" dt="2024-12-09T19:48:40.080" v="62" actId="14100"/>
        <pc:sldMkLst>
          <pc:docMk/>
          <pc:sldMk cId="2343026880" sldId="262"/>
        </pc:sldMkLst>
        <pc:spChg chg="mod">
          <ac:chgData name="sushama nimmagadda" userId="83f82c83e562059e" providerId="LiveId" clId="{0DE545DC-1F5F-4854-9BD7-4430AA4075C5}" dt="2024-12-09T19:41:06.142" v="8"/>
          <ac:spMkLst>
            <pc:docMk/>
            <pc:sldMk cId="2343026880" sldId="262"/>
            <ac:spMk id="2" creationId="{98089B58-206F-FFE9-06AC-556CE7B04929}"/>
          </ac:spMkLst>
        </pc:spChg>
        <pc:spChg chg="mod">
          <ac:chgData name="sushama nimmagadda" userId="83f82c83e562059e" providerId="LiveId" clId="{0DE545DC-1F5F-4854-9BD7-4430AA4075C5}" dt="2024-12-09T19:41:06.142" v="8"/>
          <ac:spMkLst>
            <pc:docMk/>
            <pc:sldMk cId="2343026880" sldId="262"/>
            <ac:spMk id="3" creationId="{FD31B380-B353-0D26-1BCC-5ED5B9D4FB1F}"/>
          </ac:spMkLst>
        </pc:spChg>
        <pc:picChg chg="add mod modCrop">
          <ac:chgData name="sushama nimmagadda" userId="83f82c83e562059e" providerId="LiveId" clId="{0DE545DC-1F5F-4854-9BD7-4430AA4075C5}" dt="2024-12-09T19:48:40.080" v="62" actId="14100"/>
          <ac:picMkLst>
            <pc:docMk/>
            <pc:sldMk cId="2343026880" sldId="262"/>
            <ac:picMk id="5" creationId="{C8797405-EB4D-0F9D-2FC7-9F15B07E25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77AD-9BA8-4D67-B65E-B9CD78F9AFB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08B1-CF2A-4783-8BFD-ECCB6B3A79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06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77AD-9BA8-4D67-B65E-B9CD78F9AFB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08B1-CF2A-4783-8BFD-ECCB6B3A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77AD-9BA8-4D67-B65E-B9CD78F9AFB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08B1-CF2A-4783-8BFD-ECCB6B3A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6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77AD-9BA8-4D67-B65E-B9CD78F9AFB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08B1-CF2A-4783-8BFD-ECCB6B3A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8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77AD-9BA8-4D67-B65E-B9CD78F9AFB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08B1-CF2A-4783-8BFD-ECCB6B3A797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5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77AD-9BA8-4D67-B65E-B9CD78F9AFB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08B1-CF2A-4783-8BFD-ECCB6B3A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4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77AD-9BA8-4D67-B65E-B9CD78F9AFB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08B1-CF2A-4783-8BFD-ECCB6B3A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3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77AD-9BA8-4D67-B65E-B9CD78F9AFB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08B1-CF2A-4783-8BFD-ECCB6B3A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8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77AD-9BA8-4D67-B65E-B9CD78F9AFB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08B1-CF2A-4783-8BFD-ECCB6B3A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9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D777AD-9BA8-4D67-B65E-B9CD78F9AFB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A708B1-CF2A-4783-8BFD-ECCB6B3A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8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77AD-9BA8-4D67-B65E-B9CD78F9AFB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08B1-CF2A-4783-8BFD-ECCB6B3A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6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D777AD-9BA8-4D67-B65E-B9CD78F9AFB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A708B1-CF2A-4783-8BFD-ECCB6B3A797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00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C5796-4CC7-7C4B-A4B2-CCEACDEAE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Heart Failure Analysis and Predictive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7EF2D-8F7D-1687-6CA9-2E4530C4B6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Presented by – </a:t>
            </a:r>
          </a:p>
          <a:p>
            <a:r>
              <a:rPr lang="en-US" dirty="0"/>
              <a:t>Group 10:</a:t>
            </a:r>
          </a:p>
          <a:p>
            <a:r>
              <a:rPr lang="en-US" dirty="0" err="1"/>
              <a:t>Ahfaz</a:t>
            </a:r>
            <a:r>
              <a:rPr lang="en-US" dirty="0"/>
              <a:t> Abdul, Sai Sushama Nimmagadda, Harish Babu </a:t>
            </a:r>
            <a:r>
              <a:rPr lang="en-US" dirty="0" err="1"/>
              <a:t>Ramineni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6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35C1-D597-3A4F-97D4-557B1B7D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2B8B-4878-2FCA-1A6E-28C626128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Analyzed clinical records of 299 heart failure patients.</a:t>
            </a:r>
          </a:p>
          <a:p>
            <a:pPr marL="0" indent="0">
              <a:buNone/>
            </a:pPr>
            <a:r>
              <a:rPr lang="en-US" b="1" dirty="0"/>
              <a:t>Aim: </a:t>
            </a:r>
            <a:r>
              <a:rPr lang="en-US" dirty="0"/>
              <a:t>Identify key predictors, trends, and insights to enhance detection and interventions.</a:t>
            </a:r>
          </a:p>
          <a:p>
            <a:pPr marL="0" indent="0">
              <a:buNone/>
            </a:pPr>
            <a:r>
              <a:rPr lang="en-US" b="1" dirty="0"/>
              <a:t>Features: </a:t>
            </a:r>
            <a:r>
              <a:rPr lang="en-US" dirty="0"/>
              <a:t>Age, serum creatinine, ejection fraction, lifestyle factors, and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79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C9FF-B70A-6378-4046-0AA9838E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6F86-6936-6F1F-D532-C09DF86A5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Source:</a:t>
            </a:r>
            <a:r>
              <a:rPr lang="en-US" dirty="0"/>
              <a:t> Heart Failure Clinical Records Dataset.</a:t>
            </a:r>
          </a:p>
          <a:p>
            <a:pPr marL="0" indent="0">
              <a:buNone/>
            </a:pPr>
            <a:r>
              <a:rPr lang="en-US" b="1" dirty="0"/>
              <a:t>Population:</a:t>
            </a:r>
            <a:r>
              <a:rPr lang="en-US" dirty="0"/>
              <a:t> 299 heart failure patients.</a:t>
            </a:r>
          </a:p>
          <a:p>
            <a:pPr marL="0" indent="0">
              <a:buNone/>
            </a:pPr>
            <a:r>
              <a:rPr lang="en-US" b="1" dirty="0"/>
              <a:t>Features Collected: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Clinical (e.g., serum creatinine, ejection fraction).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Demographic (e.g., age, sex).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Lifestyle (e.g., smoking, diabetes).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4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1B8C-2D72-6269-EE28-100219CE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4791D-8EEF-0302-B376-5446A0AC1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Data Preprocessing: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Handled missing and negative values, scaled features, and engineered a Total column.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Exploratory Data Analysis (EDA):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Visualized trends (e.g., age distribution, correlations).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Regression Analysis: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Applied OLS, Lasso, Ridge, and </a:t>
            </a:r>
            <a:r>
              <a:rPr lang="en-US" dirty="0" err="1"/>
              <a:t>ElasticNet</a:t>
            </a:r>
            <a:r>
              <a:rPr lang="en-US" dirty="0"/>
              <a:t> to identify key predictors.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Clustering: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Used </a:t>
            </a:r>
            <a:r>
              <a:rPr lang="en-US" dirty="0" err="1"/>
              <a:t>KMeans</a:t>
            </a:r>
            <a:r>
              <a:rPr lang="en-US" dirty="0"/>
              <a:t>, Agglomerative Clustering, and DBSCAN to group patients.</a:t>
            </a:r>
          </a:p>
        </p:txBody>
      </p:sp>
    </p:spTree>
    <p:extLst>
      <p:ext uri="{BB962C8B-B14F-4D97-AF65-F5344CB8AC3E}">
        <p14:creationId xmlns:p14="http://schemas.microsoft.com/office/powerpoint/2010/main" val="290942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ADAD-4701-DD96-C758-CF08C672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F86C-D064-4938-5492-849FA4409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Predictors of Heart Failure: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Serum creatinine, ejection fraction, and follow-up time are critical.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Clustering Insights: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KMeans</a:t>
            </a:r>
            <a:r>
              <a:rPr lang="en-US" dirty="0"/>
              <a:t> revealed distinct patient clusters, while DBSCAN identified outliers.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Visualization Highlights: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Age, smoking, and diabetes showed varying impacts on outcomes.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0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9049-446A-6EBB-4477-31089B25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44435-417A-06B3-A245-2D1D46C5A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generalized, results imply that focusing on key predictors like serum creatinine and ejection fraction can guide early detection and interventions.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Limitations: </a:t>
            </a:r>
            <a:r>
              <a:rPr lang="en-US" dirty="0"/>
              <a:t>Confounding variables and dataset scope require further validation.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6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9B58-206F-FFE9-06AC-556CE7B0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1B380-B353-0D26-1BCC-5ED5B9D4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Serum creatinine and ejection fraction are top predictors.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797405-EB4D-0F9D-2FC7-9F15B07E25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72" t="1762"/>
          <a:stretch/>
        </p:blipFill>
        <p:spPr>
          <a:xfrm>
            <a:off x="2632667" y="2395675"/>
            <a:ext cx="6684405" cy="369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268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280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Heart Failure Analysis and Predictive Modeling</vt:lpstr>
      <vt:lpstr>Introduction</vt:lpstr>
      <vt:lpstr>Data </vt:lpstr>
      <vt:lpstr>METHODS</vt:lpstr>
      <vt:lpstr>Key Results</vt:lpstr>
      <vt:lpstr>Discussion: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sushama nimmagadda</dc:creator>
  <cp:lastModifiedBy>sushama nimmagadda</cp:lastModifiedBy>
  <cp:revision>1</cp:revision>
  <dcterms:created xsi:type="dcterms:W3CDTF">2024-12-09T19:05:05Z</dcterms:created>
  <dcterms:modified xsi:type="dcterms:W3CDTF">2024-12-09T19:48:42Z</dcterms:modified>
</cp:coreProperties>
</file>