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3572-9CA4-4651-AC87-F66FEDE6407B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D02BAC6-F943-4006-BF10-FB0B179571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3572-9CA4-4651-AC87-F66FEDE6407B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BAC6-F943-4006-BF10-FB0B17957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3572-9CA4-4651-AC87-F66FEDE6407B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BAC6-F943-4006-BF10-FB0B17957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3572-9CA4-4651-AC87-F66FEDE6407B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BAC6-F943-4006-BF10-FB0B17957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3572-9CA4-4651-AC87-F66FEDE6407B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BAC6-F943-4006-BF10-FB0B1795710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3572-9CA4-4651-AC87-F66FEDE6407B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BAC6-F943-4006-BF10-FB0B17957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3572-9CA4-4651-AC87-F66FEDE6407B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BAC6-F943-4006-BF10-FB0B17957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3572-9CA4-4651-AC87-F66FEDE6407B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BAC6-F943-4006-BF10-FB0B17957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3572-9CA4-4651-AC87-F66FEDE6407B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BAC6-F943-4006-BF10-FB0B17957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3572-9CA4-4651-AC87-F66FEDE6407B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BAC6-F943-4006-BF10-FB0B179571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3572-9CA4-4651-AC87-F66FEDE6407B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BAC6-F943-4006-BF10-FB0B179571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A093572-9CA4-4651-AC87-F66FEDE6407B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D02BAC6-F943-4006-BF10-FB0B179571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572000"/>
            <a:ext cx="6553200" cy="68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6629400" cy="2057401"/>
          </a:xfrm>
        </p:spPr>
        <p:txBody>
          <a:bodyPr/>
          <a:lstStyle/>
          <a:p>
            <a:r>
              <a:rPr lang="en-US" dirty="0" smtClean="0"/>
              <a:t>SOFTWARE DEVELOPMENT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8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ULTIMATE JOURNEY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r>
              <a:rPr lang="en-US" dirty="0" smtClean="0"/>
              <a:t>SUBMITTED BY: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TARIQUL ISLAM</a:t>
            </a:r>
            <a:br>
              <a:rPr lang="en-US" dirty="0" smtClean="0"/>
            </a:br>
            <a:r>
              <a:rPr lang="en-US" dirty="0" smtClean="0"/>
              <a:t>15-01-04-081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MASHRUR TAJWAR</a:t>
            </a:r>
            <a:br>
              <a:rPr lang="en-US" dirty="0" smtClean="0"/>
            </a:br>
            <a:r>
              <a:rPr lang="en-US" dirty="0" smtClean="0"/>
              <a:t>15-01-04-062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2514600" cy="99060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about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5059363"/>
          </a:xfrm>
        </p:spPr>
        <p:txBody>
          <a:bodyPr/>
          <a:lstStyle/>
          <a:p>
            <a:r>
              <a:rPr lang="en-US" dirty="0" smtClean="0"/>
              <a:t>SINGLE PLAYER GAME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SOFTWARES USED: ANDROID STUDIO,PHOTOSHPO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PROGRAMMING LANGUAGE :JAVA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8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304800" y="381000"/>
            <a:ext cx="3200400" cy="1039427"/>
          </a:xfrm>
        </p:spPr>
        <p:txBody>
          <a:bodyPr>
            <a:norm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CHARACTER HAS TO COMPLETE  A PATH TO REACH THE DESTINATION.</a:t>
            </a:r>
          </a:p>
          <a:p>
            <a:endParaRPr lang="en-US" dirty="0" smtClean="0"/>
          </a:p>
          <a:p>
            <a:r>
              <a:rPr lang="en-US" dirty="0" smtClean="0"/>
              <a:t>THERE WILL BE SEVEREL OBSTACLES IN THE PATH.</a:t>
            </a:r>
          </a:p>
          <a:p>
            <a:endParaRPr lang="en-US" dirty="0"/>
          </a:p>
          <a:p>
            <a:r>
              <a:rPr lang="en-US" dirty="0" smtClean="0"/>
              <a:t>THERE WILL BE 5 LIFELINES FOR THE GAMER.</a:t>
            </a:r>
          </a:p>
          <a:p>
            <a:endParaRPr lang="en-US" dirty="0"/>
          </a:p>
          <a:p>
            <a:r>
              <a:rPr lang="en-US" dirty="0" smtClean="0"/>
              <a:t>EACH TIME THE CHARACTER GET COLLUDED WITH THE OBSTACLE ,THE CHARACTER WILL LOST LIFELINE.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9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3505200" cy="1039428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TIME TO COMPLETE THE DISTANCE WILL BE COUNTED.</a:t>
            </a:r>
          </a:p>
          <a:p>
            <a:endParaRPr lang="en-US" dirty="0"/>
          </a:p>
          <a:p>
            <a:r>
              <a:rPr lang="en-US" dirty="0" smtClean="0"/>
              <a:t>THE GAMER WHO WILL TAKE MINIMUM TIME TO COMPLETE THE PATH WILL BE THE TOP SCORER.</a:t>
            </a:r>
          </a:p>
          <a:p>
            <a:endParaRPr lang="en-US" dirty="0"/>
          </a:p>
          <a:p>
            <a:r>
              <a:rPr lang="en-US" dirty="0" smtClean="0"/>
              <a:t>THE GAMER CAN CONTROL THE  CHARACTER BY TAPPING ON THE SCREEN.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3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 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00200"/>
            <a:ext cx="6096000" cy="25145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253345"/>
            <a:ext cx="6096000" cy="245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6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 shots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64" y="1752601"/>
            <a:ext cx="7289271" cy="24383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343400"/>
            <a:ext cx="7315200" cy="235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9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8686799" cy="6400800"/>
          </a:xfrm>
        </p:spPr>
      </p:pic>
    </p:spTree>
    <p:extLst>
      <p:ext uri="{BB962C8B-B14F-4D97-AF65-F5344CB8AC3E}">
        <p14:creationId xmlns:p14="http://schemas.microsoft.com/office/powerpoint/2010/main" val="199734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345</TotalTime>
  <Words>105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Apothecary</vt:lpstr>
      <vt:lpstr>SOFTWARE DEVELOPMENT PROJECT</vt:lpstr>
      <vt:lpstr>THE ULTIMATE JOURNEY</vt:lpstr>
      <vt:lpstr>about</vt:lpstr>
      <vt:lpstr>features</vt:lpstr>
      <vt:lpstr>features</vt:lpstr>
      <vt:lpstr>SNAP SHOTS</vt:lpstr>
      <vt:lpstr>Snap shots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13</cp:revision>
  <dcterms:created xsi:type="dcterms:W3CDTF">2017-02-13T15:06:51Z</dcterms:created>
  <dcterms:modified xsi:type="dcterms:W3CDTF">2017-02-13T20:52:32Z</dcterms:modified>
</cp:coreProperties>
</file>