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2EB5-988F-F41C-3205-652F4F49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70313-85DE-5BFC-42E5-6227FAFC2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72F9E-7211-7B38-4EE0-EAA1065C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50A97-997C-417C-684F-C95159F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31A3-9F71-F382-FE8F-C3B1EE7A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51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E7BA-D0C8-EDED-FE46-6797D6F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F4783-A4C0-05AF-EE22-E2633C4EB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7D7A8-15CD-A3CF-4724-7762A008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96FB4-F251-51E7-7170-C5D1059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F02AA-DC20-45B5-DD4A-C5EF1669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17E2A-276E-9B94-FD3C-2E607DB34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78A8E-AE1B-07BD-F21E-4FB5E041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4501C-EE3F-D54F-2674-8830E2F0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4AF3E-34C8-CC24-9FEF-3F8BCD12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3E13A-9634-49BA-5B46-126EC4B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C2813-06F3-9B46-520A-1F77FA5F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7A1C9-C7F5-9F3E-6607-1913956B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4FA8A-A29F-16B0-0E98-5BB1D1CE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2FCEB-BE41-CED9-864C-23C1DBD7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743F4-FAC3-6AF8-00EA-7F01B74C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BDBD1-B410-06C2-2475-0EFFD718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C440E-39C7-FD4B-56C9-C7F2D686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752B5-4901-12E5-5328-5B332803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B01C8-9A9E-FC5D-E922-A23D7164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1C174-885D-83B8-AF74-90787C23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40D04-A276-5CE4-BD5A-E023FFC1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A6AE3-626E-C7C8-3348-43046648B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E0120-473C-0CF9-B803-FAC2E4FCF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099A0-C364-A261-5877-3CFA9D80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D252FE-A471-32DA-A521-8D491EA4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1FFBA2-94CC-9B40-7583-F5A4DAB5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35E19-5350-CBBF-EEC7-4E94FAAE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4BABE-3C73-C60D-8B26-BCB55B9F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5D5F7-7CFF-85EE-2786-BAD833A9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B6DF3-200C-8698-1E90-CCEE69E4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C5492-FE77-E23C-0F3C-588CAEE6E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F6D208-D652-32FB-12F5-3C3B2861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77DD6E-897D-2764-9C0B-76032E32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83252-C2FF-35C1-BD50-B72CB7E4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F859-6AD9-8518-548E-6176157F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5F172E-A0E5-DD8D-D79B-FA2D625E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EF3C10-B8C7-5766-E9CF-A14430E1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C89275-00A6-5D09-F99A-5C6544D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C149E6-8F1A-81E4-A51D-4046339C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35567-788D-A22D-053F-DB3CA5C6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8A6AE-656B-B9EA-8D5E-AE96A303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49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BC9CF-682D-8F85-837E-746E742A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04D68-A37A-5DCF-4CF0-2733C977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E491D-7413-61E4-B7B2-2833D3EC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FAEAA-E884-C7F4-D309-35C7E90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65B10-58EF-D7DE-D3E2-62F75393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AEF4-B894-CAF2-B4C0-A354D01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9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11B5-E92D-6DDD-E36A-B963BF5C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FBB19-ED73-C8E3-74AB-37261E65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52AE5-1A0F-F3F2-C2A4-FA5D0FF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EAEEE-9000-7DCF-97C1-673F4BB4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DDE62-A688-1F71-0088-3785262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F0246-C054-7DFB-231E-E30009C5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50515-012E-99D7-B716-FF18DA89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D1FF0-9077-49CF-7AAC-2FA42EA3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F1EF8-5027-69D7-545D-A06F2894E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288B6-9248-4B94-A818-EA10AAADF6B5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35BDF-D67E-EC5F-B25C-5DAA17809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DFA8-434E-3984-C9B5-E6693BE5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A3E9-DD8B-4606-8627-EC96CBA34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FDC10-58F0-4AC4-BC83-D8ABCD38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Lightning</a:t>
            </a:r>
            <a:r>
              <a:rPr lang="ko-KR" altLang="en-US" dirty="0"/>
              <a:t> </a:t>
            </a:r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27C28-73C3-485F-BA43-D493DAB3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Draw Memory address, var name, content without memory padding</a:t>
            </a:r>
          </a:p>
          <a:p>
            <a:r>
              <a:rPr lang="en-US" altLang="ko-KR" dirty="0"/>
              <a:t>memory unit consists of 4 bytes</a:t>
            </a:r>
          </a:p>
          <a:p>
            <a:r>
              <a:rPr lang="en-US" altLang="ko-KR" dirty="0"/>
              <a:t>address of A[4] is 0012FE90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i = 50;</a:t>
            </a:r>
          </a:p>
          <a:p>
            <a:pPr marL="0" indent="0">
              <a:buNone/>
            </a:pPr>
            <a:r>
              <a:rPr lang="en-US" altLang="ko-KR" dirty="0"/>
              <a:t>short A[5] = {1, -2, -4, 5, 6}; // </a:t>
            </a:r>
            <a:r>
              <a:rPr lang="en-US" altLang="ko-KR" dirty="0" err="1"/>
              <a:t>sizeof</a:t>
            </a:r>
            <a:r>
              <a:rPr lang="en-US" altLang="ko-KR" dirty="0"/>
              <a:t>(short) is 2</a:t>
            </a:r>
          </a:p>
          <a:p>
            <a:pPr marL="0" indent="0">
              <a:buNone/>
            </a:pPr>
            <a:r>
              <a:rPr lang="en-US" altLang="ko-KR" dirty="0"/>
              <a:t>int&amp; ref =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char B[9] = “</a:t>
            </a:r>
            <a:r>
              <a:rPr lang="en-US" altLang="ko-KR" dirty="0" err="1"/>
              <a:t>Sillicon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char* cp = B;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18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20A00-1C7A-4428-A744-D343BEEF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Soln.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826C2F-3E5F-4A5F-B35B-536A401A9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33700" y="1958975"/>
          <a:ext cx="6781801" cy="347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9620">
                  <a:extLst>
                    <a:ext uri="{9D8B030D-6E8A-4147-A177-3AD203B41FA5}">
                      <a16:colId xmlns:a16="http://schemas.microsoft.com/office/drawing/2014/main" val="677971709"/>
                    </a:ext>
                  </a:extLst>
                </a:gridCol>
                <a:gridCol w="1998745">
                  <a:extLst>
                    <a:ext uri="{9D8B030D-6E8A-4147-A177-3AD203B41FA5}">
                      <a16:colId xmlns:a16="http://schemas.microsoft.com/office/drawing/2014/main" val="59906017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517892721"/>
                    </a:ext>
                  </a:extLst>
                </a:gridCol>
                <a:gridCol w="657056">
                  <a:extLst>
                    <a:ext uri="{9D8B030D-6E8A-4147-A177-3AD203B41FA5}">
                      <a16:colId xmlns:a16="http://schemas.microsoft.com/office/drawing/2014/main" val="3271365774"/>
                    </a:ext>
                  </a:extLst>
                </a:gridCol>
                <a:gridCol w="468882">
                  <a:extLst>
                    <a:ext uri="{9D8B030D-6E8A-4147-A177-3AD203B41FA5}">
                      <a16:colId xmlns:a16="http://schemas.microsoft.com/office/drawing/2014/main" val="2575420071"/>
                    </a:ext>
                  </a:extLst>
                </a:gridCol>
                <a:gridCol w="706721">
                  <a:extLst>
                    <a:ext uri="{9D8B030D-6E8A-4147-A177-3AD203B41FA5}">
                      <a16:colId xmlns:a16="http://schemas.microsoft.com/office/drawing/2014/main" val="3323219161"/>
                    </a:ext>
                  </a:extLst>
                </a:gridCol>
                <a:gridCol w="706721">
                  <a:extLst>
                    <a:ext uri="{9D8B030D-6E8A-4147-A177-3AD203B41FA5}">
                      <a16:colId xmlns:a16="http://schemas.microsoft.com/office/drawing/2014/main" val="330138853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address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variable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Contents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60387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25290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22915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44711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52203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</a:rPr>
                        <a:t>12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2878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0012FE7C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B[0]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68062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B[4]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07699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B[8]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</a:rPr>
                        <a:t>‘\0'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02302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A[0]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-2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0453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0012FE8C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A[2]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-4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25190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A[4]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021157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0012FE94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ref, </a:t>
                      </a:r>
                      <a:r>
                        <a:rPr lang="en-US" sz="1400" u="none" strike="noStrike" dirty="0" err="1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50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 dirty="0">
                          <a:effectLst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3018302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AB52B11-879A-4DBA-A167-E294EE26CF17}"/>
              </a:ext>
            </a:extLst>
          </p:cNvPr>
          <p:cNvCxnSpPr/>
          <p:nvPr/>
        </p:nvCxnSpPr>
        <p:spPr bwMode="auto">
          <a:xfrm>
            <a:off x="6672064" y="2780929"/>
            <a:ext cx="0" cy="2651497"/>
          </a:xfrm>
          <a:prstGeom prst="line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465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 Lightning Quiz</vt:lpstr>
      <vt:lpstr>Soln.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Lightning Quiz</dc:title>
  <dc:creator>윤영미</dc:creator>
  <cp:lastModifiedBy>윤영미</cp:lastModifiedBy>
  <cp:revision>1</cp:revision>
  <cp:lastPrinted>2023-03-24T14:27:47Z</cp:lastPrinted>
  <dcterms:created xsi:type="dcterms:W3CDTF">2023-03-24T14:27:29Z</dcterms:created>
  <dcterms:modified xsi:type="dcterms:W3CDTF">2023-03-24T14:28:26Z</dcterms:modified>
</cp:coreProperties>
</file>