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2F47-9122-4DAF-B3DB-FA1320F4B0B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EEC4-E1DC-4D68-8148-BD55AE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EECE680C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Homework #1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0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010926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95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1. 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784211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9236"/>
              </p:ext>
            </p:extLst>
          </p:nvPr>
        </p:nvGraphicFramePr>
        <p:xfrm>
          <a:off x="1676400" y="2895600"/>
          <a:ext cx="627295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3035160" imgH="1143000" progId="Equation.BREE4">
                  <p:embed/>
                </p:oleObj>
              </mc:Choice>
              <mc:Fallback>
                <p:oleObj name="Equation" r:id="rId4" imgW="3035160" imgH="1143000" progId="Equation.BREE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2895600"/>
                        <a:ext cx="6272953" cy="23622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37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2.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Solution: </a:t>
            </a:r>
          </a:p>
          <a:p>
            <a:pPr lvl="1"/>
            <a:r>
              <a:rPr lang="en-US" sz="2000" dirty="0" smtClean="0"/>
              <a:t>(a) yes. The three classes are linearly separable. The first neuron  y1 can be used to separate C1 from C2&amp;C3. The second neuron y2 can be used to separate C2 from C1&amp;C3. The third neuron y3 can be used to separate C3 from C1&amp;C2.</a:t>
            </a:r>
          </a:p>
          <a:p>
            <a:pPr lvl="1"/>
            <a:r>
              <a:rPr lang="en-US" sz="2000" dirty="0" smtClean="0"/>
              <a:t>(b)No. After adding (-1,6) to C1, then there is no way to separate C2 from C1&amp;C3 with a linear line (i.e., a single neuron).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1"/>
            <a:ext cx="6019800" cy="204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354" y="2343150"/>
            <a:ext cx="65913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0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3.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(a) </a:t>
            </a:r>
          </a:p>
          <a:p>
            <a:pPr lvl="1"/>
            <a:r>
              <a:rPr lang="en-US" sz="2400" dirty="0" smtClean="0"/>
              <a:t>For AND gate, let y=</a:t>
            </a:r>
            <a:r>
              <a:rPr lang="en-US" sz="2400" dirty="0" smtClean="0">
                <a:sym typeface="Mathematica1"/>
              </a:rPr>
              <a:t>(w1*x1+w2*x2+b), where w1=w2=1, and b=-1.5.</a:t>
            </a:r>
          </a:p>
          <a:p>
            <a:pPr lvl="1"/>
            <a:r>
              <a:rPr lang="en-US" sz="2400" dirty="0" smtClean="0">
                <a:sym typeface="Mathematica1"/>
              </a:rPr>
              <a:t>For OR gate, let </a:t>
            </a:r>
            <a:r>
              <a:rPr lang="pl-PL" sz="2400" dirty="0" smtClean="0">
                <a:sym typeface="Mathematica1"/>
              </a:rPr>
              <a:t>y=(w1*x1+w2*x2+b), where w1=w2=1, and b=-</a:t>
            </a:r>
            <a:r>
              <a:rPr lang="en-US" sz="2400" dirty="0" smtClean="0">
                <a:sym typeface="Mathematica1"/>
              </a:rPr>
              <a:t>0</a:t>
            </a:r>
            <a:r>
              <a:rPr lang="pl-PL" sz="2400" dirty="0" smtClean="0">
                <a:sym typeface="Mathematica1"/>
              </a:rPr>
              <a:t>.5.</a:t>
            </a:r>
            <a:endParaRPr lang="en-US" sz="2400" dirty="0" smtClean="0">
              <a:sym typeface="Mathematica1"/>
            </a:endParaRPr>
          </a:p>
          <a:p>
            <a:pPr lvl="1"/>
            <a:r>
              <a:rPr lang="en-US" sz="2400" dirty="0" smtClean="0">
                <a:sym typeface="Mathematica1"/>
              </a:rPr>
              <a:t>For complement, let </a:t>
            </a:r>
            <a:r>
              <a:rPr lang="pl-PL" sz="2400" dirty="0" smtClean="0">
                <a:sym typeface="Mathematica1"/>
              </a:rPr>
              <a:t>y=(w*x+b), where w=</a:t>
            </a:r>
            <a:r>
              <a:rPr lang="en-US" sz="2400" dirty="0" smtClean="0">
                <a:sym typeface="Mathematica1"/>
              </a:rPr>
              <a:t>-</a:t>
            </a:r>
            <a:r>
              <a:rPr lang="pl-PL" sz="2400" dirty="0" smtClean="0">
                <a:sym typeface="Mathematica1"/>
              </a:rPr>
              <a:t>1, and b=</a:t>
            </a:r>
            <a:r>
              <a:rPr lang="en-US" sz="2400" dirty="0" smtClean="0">
                <a:sym typeface="Mathematica1"/>
              </a:rPr>
              <a:t>0</a:t>
            </a:r>
            <a:r>
              <a:rPr lang="pl-PL" sz="2400" dirty="0" smtClean="0">
                <a:sym typeface="Mathematica1"/>
              </a:rPr>
              <a:t>.5</a:t>
            </a:r>
            <a:r>
              <a:rPr lang="en-US" sz="2400" dirty="0" smtClean="0">
                <a:sym typeface="Mathematica1"/>
              </a:rPr>
              <a:t>.</a:t>
            </a:r>
          </a:p>
          <a:p>
            <a:r>
              <a:rPr lang="en-US" sz="2800" dirty="0" smtClean="0">
                <a:sym typeface="Mathematica1"/>
              </a:rPr>
              <a:t>(b)</a:t>
            </a:r>
          </a:p>
          <a:p>
            <a:pPr lvl="1"/>
            <a:r>
              <a:rPr lang="en-US" sz="2400" dirty="0" smtClean="0">
                <a:sym typeface="Mathematica1"/>
              </a:rPr>
              <a:t>XOR is not linearly separable.</a:t>
            </a:r>
            <a:endParaRPr lang="pl-PL" sz="2400" dirty="0" smtClean="0">
              <a:sym typeface="Mathematica1"/>
            </a:endParaRPr>
          </a:p>
          <a:p>
            <a:pPr lvl="1"/>
            <a:endParaRPr lang="pl-PL" sz="2400" dirty="0" smtClean="0">
              <a:sym typeface="Mathematica1"/>
            </a:endParaRPr>
          </a:p>
          <a:p>
            <a:pPr lvl="1"/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49" y="228600"/>
            <a:ext cx="76233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2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smtClean="0"/>
              <a:t>4.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standard solution needed.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73" y="457200"/>
            <a:ext cx="6638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28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175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EECE680C </vt:lpstr>
      <vt:lpstr>PowerPoint Presentation</vt:lpstr>
      <vt:lpstr>1. </vt:lpstr>
      <vt:lpstr>2. </vt:lpstr>
      <vt:lpstr>3. </vt:lpstr>
      <vt:lpstr>4.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EECE680C </dc:title>
  <dc:creator>ab</dc:creator>
  <cp:lastModifiedBy>ab</cp:lastModifiedBy>
  <cp:revision>15</cp:revision>
  <dcterms:created xsi:type="dcterms:W3CDTF">2018-02-12T19:32:28Z</dcterms:created>
  <dcterms:modified xsi:type="dcterms:W3CDTF">2018-02-12T19:56:11Z</dcterms:modified>
</cp:coreProperties>
</file>