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8" r:id="rId2"/>
    <p:sldId id="258" r:id="rId3"/>
    <p:sldId id="259" r:id="rId4"/>
    <p:sldId id="399" r:id="rId5"/>
    <p:sldId id="401" r:id="rId6"/>
    <p:sldId id="389" r:id="rId7"/>
    <p:sldId id="393" r:id="rId8"/>
    <p:sldId id="391" r:id="rId9"/>
    <p:sldId id="31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192"/>
    <a:srgbClr val="79D9FB"/>
    <a:srgbClr val="0071BC"/>
    <a:srgbClr val="CF2A0F"/>
    <a:srgbClr val="1B1464"/>
    <a:srgbClr val="29ABE2"/>
    <a:srgbClr val="4F81BD"/>
    <a:srgbClr val="C55A11"/>
    <a:srgbClr val="7F7F7F"/>
    <a:srgbClr val="B3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2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D25E7-4D7D-42CD-9569-0865D88D8F4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A613E10-D668-4975-92B3-A39CC4910F6C}">
      <dgm:prSet phldrT="[텍스트]"/>
      <dgm:spPr/>
      <dgm:t>
        <a:bodyPr/>
        <a:lstStyle/>
        <a:p>
          <a:pPr latinLnBrk="1"/>
          <a:r>
            <a:rPr lang="en-US" altLang="ko-KR" dirty="0"/>
            <a:t>Part</a:t>
          </a:r>
          <a:endParaRPr lang="ko-KR" altLang="en-US" dirty="0"/>
        </a:p>
      </dgm:t>
    </dgm:pt>
    <dgm:pt modelId="{BB7CC5BF-77A4-4944-BBC6-F2B692E930D9}" type="parTrans" cxnId="{20947108-B4EA-403D-96E0-627B55325DB1}">
      <dgm:prSet/>
      <dgm:spPr/>
      <dgm:t>
        <a:bodyPr/>
        <a:lstStyle/>
        <a:p>
          <a:pPr latinLnBrk="1"/>
          <a:endParaRPr lang="ko-KR" altLang="en-US"/>
        </a:p>
      </dgm:t>
    </dgm:pt>
    <dgm:pt modelId="{F47734B6-1596-4F07-A614-C27B5E723347}" type="sibTrans" cxnId="{20947108-B4EA-403D-96E0-627B55325DB1}">
      <dgm:prSet/>
      <dgm:spPr/>
      <dgm:t>
        <a:bodyPr/>
        <a:lstStyle/>
        <a:p>
          <a:pPr latinLnBrk="1"/>
          <a:endParaRPr lang="ko-KR" altLang="en-US"/>
        </a:p>
      </dgm:t>
    </dgm:pt>
    <dgm:pt modelId="{D313172A-4E60-460A-9B82-A4B9B101A3A1}">
      <dgm:prSet phldrT="[텍스트]"/>
      <dgm:spPr/>
      <dgm:t>
        <a:bodyPr/>
        <a:lstStyle/>
        <a:p>
          <a:pPr latinLnBrk="1"/>
          <a:r>
            <a:rPr lang="en-US" altLang="ko-KR" dirty="0"/>
            <a:t>Measure</a:t>
          </a:r>
          <a:endParaRPr lang="ko-KR" altLang="en-US" dirty="0"/>
        </a:p>
      </dgm:t>
    </dgm:pt>
    <dgm:pt modelId="{C9011A5D-831F-4AB8-BE65-58FE9312AA78}" type="parTrans" cxnId="{75BAF8DE-8951-49CB-8E4E-336677E6978D}">
      <dgm:prSet/>
      <dgm:spPr/>
      <dgm:t>
        <a:bodyPr/>
        <a:lstStyle/>
        <a:p>
          <a:pPr latinLnBrk="1"/>
          <a:endParaRPr lang="ko-KR" altLang="en-US"/>
        </a:p>
      </dgm:t>
    </dgm:pt>
    <dgm:pt modelId="{8C055964-35B3-487E-B11E-C8054E48C57E}" type="sibTrans" cxnId="{75BAF8DE-8951-49CB-8E4E-336677E6978D}">
      <dgm:prSet/>
      <dgm:spPr/>
      <dgm:t>
        <a:bodyPr/>
        <a:lstStyle/>
        <a:p>
          <a:pPr latinLnBrk="1"/>
          <a:endParaRPr lang="ko-KR" altLang="en-US"/>
        </a:p>
      </dgm:t>
    </dgm:pt>
    <dgm:pt modelId="{DBFB1C94-5991-4D7D-B104-0D81A103FF75}">
      <dgm:prSet phldrT="[텍스트]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/>
            <a:t>Print</a:t>
          </a:r>
          <a:endParaRPr lang="ko-KR" altLang="en-US" dirty="0"/>
        </a:p>
      </dgm:t>
    </dgm:pt>
    <dgm:pt modelId="{3D968E1A-A511-4948-AEC2-12C33F7B4349}" type="parTrans" cxnId="{FE80F6DD-0AB1-4093-AFEC-15A7A463F62C}">
      <dgm:prSet/>
      <dgm:spPr/>
      <dgm:t>
        <a:bodyPr/>
        <a:lstStyle/>
        <a:p>
          <a:pPr latinLnBrk="1"/>
          <a:endParaRPr lang="ko-KR" altLang="en-US"/>
        </a:p>
      </dgm:t>
    </dgm:pt>
    <dgm:pt modelId="{1020D042-BBB7-452F-91FB-8FBF7CC38FEE}" type="sibTrans" cxnId="{FE80F6DD-0AB1-4093-AFEC-15A7A463F62C}">
      <dgm:prSet/>
      <dgm:spPr/>
      <dgm:t>
        <a:bodyPr/>
        <a:lstStyle/>
        <a:p>
          <a:pPr latinLnBrk="1"/>
          <a:endParaRPr lang="ko-KR" altLang="en-US"/>
        </a:p>
      </dgm:t>
    </dgm:pt>
    <dgm:pt modelId="{0E172CC4-0DED-469F-813B-3C708CBDA648}">
      <dgm:prSet phldrT="[텍스트]"/>
      <dgm:spPr/>
      <dgm:t>
        <a:bodyPr/>
        <a:lstStyle/>
        <a:p>
          <a:pPr latinLnBrk="1"/>
          <a:r>
            <a:rPr lang="en-US" altLang="ko-KR" dirty="0"/>
            <a:t>Attributes</a:t>
          </a:r>
          <a:endParaRPr lang="ko-KR" altLang="en-US" dirty="0"/>
        </a:p>
      </dgm:t>
    </dgm:pt>
    <dgm:pt modelId="{3D3188FC-C7C3-47F2-94FE-511FACDF2CB0}" type="parTrans" cxnId="{C08E7DFE-3AEC-4863-9AA9-75638F751A69}">
      <dgm:prSet/>
      <dgm:spPr/>
      <dgm:t>
        <a:bodyPr/>
        <a:lstStyle/>
        <a:p>
          <a:pPr latinLnBrk="1"/>
          <a:endParaRPr lang="ko-KR" altLang="en-US"/>
        </a:p>
      </dgm:t>
    </dgm:pt>
    <dgm:pt modelId="{121AA34C-AE36-4371-BBBC-675B7D0DB6DA}" type="sibTrans" cxnId="{C08E7DFE-3AEC-4863-9AA9-75638F751A69}">
      <dgm:prSet/>
      <dgm:spPr/>
      <dgm:t>
        <a:bodyPr/>
        <a:lstStyle/>
        <a:p>
          <a:pPr latinLnBrk="1"/>
          <a:endParaRPr lang="ko-KR" altLang="en-US"/>
        </a:p>
      </dgm:t>
    </dgm:pt>
    <dgm:pt modelId="{AA326559-386A-46B1-86FC-86AA37508EEA}">
      <dgm:prSet phldrT="[텍스트]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/>
            <a:t>Note</a:t>
          </a:r>
          <a:endParaRPr lang="ko-KR" altLang="en-US" dirty="0"/>
        </a:p>
      </dgm:t>
    </dgm:pt>
    <dgm:pt modelId="{D4AA8142-7084-4E2D-B764-677CC11219C7}" type="parTrans" cxnId="{D5FC4C87-025B-48ED-AAD7-8F525D4CFF15}">
      <dgm:prSet/>
      <dgm:spPr/>
      <dgm:t>
        <a:bodyPr/>
        <a:lstStyle/>
        <a:p>
          <a:pPr latinLnBrk="1"/>
          <a:endParaRPr lang="ko-KR" altLang="en-US"/>
        </a:p>
      </dgm:t>
    </dgm:pt>
    <dgm:pt modelId="{B3933122-B4C7-4B28-886C-6E0138A2562B}" type="sibTrans" cxnId="{D5FC4C87-025B-48ED-AAD7-8F525D4CFF15}">
      <dgm:prSet/>
      <dgm:spPr/>
      <dgm:t>
        <a:bodyPr/>
        <a:lstStyle/>
        <a:p>
          <a:pPr latinLnBrk="1"/>
          <a:endParaRPr lang="ko-KR" altLang="en-US"/>
        </a:p>
      </dgm:t>
    </dgm:pt>
    <dgm:pt modelId="{216DC1B5-5897-4CF1-ABC3-717115FC686F}">
      <dgm:prSet phldrT="[텍스트]"/>
      <dgm:spPr>
        <a:solidFill>
          <a:srgbClr val="2E3192"/>
        </a:solidFill>
      </dgm:spPr>
      <dgm:t>
        <a:bodyPr/>
        <a:lstStyle/>
        <a:p>
          <a:pPr latinLnBrk="1"/>
          <a:r>
            <a:rPr lang="en-US" altLang="ko-KR" dirty="0"/>
            <a:t>Divisions</a:t>
          </a:r>
          <a:endParaRPr lang="ko-KR" altLang="en-US" dirty="0"/>
        </a:p>
      </dgm:t>
    </dgm:pt>
    <dgm:pt modelId="{F080E51E-C39D-4645-BAA6-FA15F9CB171F}" type="parTrans" cxnId="{F9217535-9B25-4663-A2F6-22F055F5DCCB}">
      <dgm:prSet/>
      <dgm:spPr/>
      <dgm:t>
        <a:bodyPr/>
        <a:lstStyle/>
        <a:p>
          <a:pPr latinLnBrk="1"/>
          <a:endParaRPr lang="ko-KR" altLang="en-US"/>
        </a:p>
      </dgm:t>
    </dgm:pt>
    <dgm:pt modelId="{BD8A219F-0E48-45E5-9E14-3DB29232C320}" type="sibTrans" cxnId="{F9217535-9B25-4663-A2F6-22F055F5DCCB}">
      <dgm:prSet/>
      <dgm:spPr/>
      <dgm:t>
        <a:bodyPr/>
        <a:lstStyle/>
        <a:p>
          <a:pPr latinLnBrk="1"/>
          <a:endParaRPr lang="ko-KR" altLang="en-US"/>
        </a:p>
      </dgm:t>
    </dgm:pt>
    <dgm:pt modelId="{C33D5F4F-D866-45A1-8B18-C6C09EAE7E4C}">
      <dgm:prSet phldrT="[텍스트]"/>
      <dgm:spPr/>
      <dgm:t>
        <a:bodyPr/>
        <a:lstStyle/>
        <a:p>
          <a:pPr latinLnBrk="1"/>
          <a:r>
            <a:rPr lang="en-US" altLang="ko-KR" dirty="0"/>
            <a:t>Key</a:t>
          </a:r>
          <a:endParaRPr lang="ko-KR" altLang="en-US" dirty="0"/>
        </a:p>
      </dgm:t>
    </dgm:pt>
    <dgm:pt modelId="{333FBFB5-A357-458B-BEFD-E6C5E258FC47}" type="parTrans" cxnId="{6DA1ED4B-CD5E-4F82-9EC7-05FEEB0765B1}">
      <dgm:prSet/>
      <dgm:spPr/>
      <dgm:t>
        <a:bodyPr/>
        <a:lstStyle/>
        <a:p>
          <a:pPr latinLnBrk="1"/>
          <a:endParaRPr lang="ko-KR" altLang="en-US"/>
        </a:p>
      </dgm:t>
    </dgm:pt>
    <dgm:pt modelId="{8943B0A2-1D48-4DA5-98FD-11C08A70D4E8}" type="sibTrans" cxnId="{6DA1ED4B-CD5E-4F82-9EC7-05FEEB0765B1}">
      <dgm:prSet/>
      <dgm:spPr/>
      <dgm:t>
        <a:bodyPr/>
        <a:lstStyle/>
        <a:p>
          <a:pPr latinLnBrk="1"/>
          <a:endParaRPr lang="ko-KR" altLang="en-US"/>
        </a:p>
      </dgm:t>
    </dgm:pt>
    <dgm:pt modelId="{8017BF06-AEF7-4A04-A8DF-F6DC66F73D6D}">
      <dgm:prSet phldrT="[텍스트]"/>
      <dgm:spPr/>
      <dgm:t>
        <a:bodyPr/>
        <a:lstStyle/>
        <a:p>
          <a:pPr latinLnBrk="1"/>
          <a:r>
            <a:rPr lang="en-US" altLang="ko-KR" dirty="0"/>
            <a:t>Time</a:t>
          </a:r>
          <a:endParaRPr lang="ko-KR" altLang="en-US" dirty="0"/>
        </a:p>
      </dgm:t>
    </dgm:pt>
    <dgm:pt modelId="{69FC30D9-AEF7-459D-93E4-B1CFC13C97F3}" type="parTrans" cxnId="{8B34BCC1-4979-480D-A241-CB2D8AAAF608}">
      <dgm:prSet/>
      <dgm:spPr/>
      <dgm:t>
        <a:bodyPr/>
        <a:lstStyle/>
        <a:p>
          <a:pPr latinLnBrk="1"/>
          <a:endParaRPr lang="ko-KR" altLang="en-US"/>
        </a:p>
      </dgm:t>
    </dgm:pt>
    <dgm:pt modelId="{F40C7486-9888-407F-82E3-16D7D0DA0C0E}" type="sibTrans" cxnId="{8B34BCC1-4979-480D-A241-CB2D8AAAF608}">
      <dgm:prSet/>
      <dgm:spPr/>
      <dgm:t>
        <a:bodyPr/>
        <a:lstStyle/>
        <a:p>
          <a:pPr latinLnBrk="1"/>
          <a:endParaRPr lang="ko-KR" altLang="en-US"/>
        </a:p>
      </dgm:t>
    </dgm:pt>
    <dgm:pt modelId="{A617CBCB-99DB-447B-9442-7B1CAAEC6525}">
      <dgm:prSet phldrT="[텍스트]"/>
      <dgm:spPr>
        <a:solidFill>
          <a:srgbClr val="2E3192"/>
        </a:solidFill>
      </dgm:spPr>
      <dgm:t>
        <a:bodyPr/>
        <a:lstStyle/>
        <a:p>
          <a:pPr latinLnBrk="1"/>
          <a:r>
            <a:rPr lang="en-US" altLang="ko-KR" dirty="0"/>
            <a:t>Staves</a:t>
          </a:r>
          <a:endParaRPr lang="ko-KR" altLang="en-US" dirty="0"/>
        </a:p>
      </dgm:t>
    </dgm:pt>
    <dgm:pt modelId="{198DEEA1-CBFF-42E0-ADB6-30D0AFDF4CF3}" type="parTrans" cxnId="{1D9BFC21-6525-4D53-BC8D-813241966ACB}">
      <dgm:prSet/>
      <dgm:spPr/>
      <dgm:t>
        <a:bodyPr/>
        <a:lstStyle/>
        <a:p>
          <a:pPr latinLnBrk="1"/>
          <a:endParaRPr lang="ko-KR" altLang="en-US"/>
        </a:p>
      </dgm:t>
    </dgm:pt>
    <dgm:pt modelId="{12FC67F7-3533-44CD-8D8B-DC4F5C15CB89}" type="sibTrans" cxnId="{1D9BFC21-6525-4D53-BC8D-813241966ACB}">
      <dgm:prSet/>
      <dgm:spPr/>
      <dgm:t>
        <a:bodyPr/>
        <a:lstStyle/>
        <a:p>
          <a:pPr latinLnBrk="1"/>
          <a:endParaRPr lang="ko-KR" altLang="en-US"/>
        </a:p>
      </dgm:t>
    </dgm:pt>
    <dgm:pt modelId="{012C993B-E8AA-452B-A655-6FEB4D4F9143}">
      <dgm:prSet phldrT="[텍스트]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/>
            <a:t>Clef</a:t>
          </a:r>
          <a:endParaRPr lang="ko-KR" altLang="en-US" dirty="0"/>
        </a:p>
      </dgm:t>
    </dgm:pt>
    <dgm:pt modelId="{C0E29790-4F85-4822-8B8F-C7FEED372907}" type="parTrans" cxnId="{9C097DE0-BB10-442E-A35F-297035855171}">
      <dgm:prSet/>
      <dgm:spPr/>
      <dgm:t>
        <a:bodyPr/>
        <a:lstStyle/>
        <a:p>
          <a:pPr latinLnBrk="1"/>
          <a:endParaRPr lang="ko-KR" altLang="en-US"/>
        </a:p>
      </dgm:t>
    </dgm:pt>
    <dgm:pt modelId="{6B63A523-EC23-4FAF-8ACE-2697CA25A60D}" type="sibTrans" cxnId="{9C097DE0-BB10-442E-A35F-297035855171}">
      <dgm:prSet/>
      <dgm:spPr/>
      <dgm:t>
        <a:bodyPr/>
        <a:lstStyle/>
        <a:p>
          <a:pPr latinLnBrk="1"/>
          <a:endParaRPr lang="ko-KR" altLang="en-US"/>
        </a:p>
      </dgm:t>
    </dgm:pt>
    <dgm:pt modelId="{82C8E17B-C583-47ED-97B2-CE4BD72E1E61}">
      <dgm:prSet phldrT="[텍스트]"/>
      <dgm:spPr>
        <a:solidFill>
          <a:srgbClr val="2E3192"/>
        </a:solidFill>
      </dgm:spPr>
      <dgm:t>
        <a:bodyPr/>
        <a:lstStyle/>
        <a:p>
          <a:pPr latinLnBrk="1"/>
          <a:r>
            <a:rPr lang="en-US" altLang="ko-KR" dirty="0"/>
            <a:t>Sign</a:t>
          </a:r>
          <a:endParaRPr lang="ko-KR" altLang="en-US" dirty="0"/>
        </a:p>
      </dgm:t>
    </dgm:pt>
    <dgm:pt modelId="{D90F34E3-4B40-47DE-A09D-439BF8DD3328}" type="parTrans" cxnId="{3A178294-358B-4F48-99C3-879FAEFE5A07}">
      <dgm:prSet/>
      <dgm:spPr/>
      <dgm:t>
        <a:bodyPr/>
        <a:lstStyle/>
        <a:p>
          <a:pPr latinLnBrk="1"/>
          <a:endParaRPr lang="ko-KR" altLang="en-US"/>
        </a:p>
      </dgm:t>
    </dgm:pt>
    <dgm:pt modelId="{414A74D2-8297-41AC-B39B-8F1B18FAAC9E}" type="sibTrans" cxnId="{3A178294-358B-4F48-99C3-879FAEFE5A07}">
      <dgm:prSet/>
      <dgm:spPr/>
      <dgm:t>
        <a:bodyPr/>
        <a:lstStyle/>
        <a:p>
          <a:pPr latinLnBrk="1"/>
          <a:endParaRPr lang="ko-KR" altLang="en-US"/>
        </a:p>
      </dgm:t>
    </dgm:pt>
    <dgm:pt modelId="{3D65BFC2-0E81-4DFE-AEB5-D59598824CFA}">
      <dgm:prSet phldrT="[텍스트]"/>
      <dgm:spPr>
        <a:solidFill>
          <a:srgbClr val="2E3192"/>
        </a:solidFill>
      </dgm:spPr>
      <dgm:t>
        <a:bodyPr/>
        <a:lstStyle/>
        <a:p>
          <a:pPr latinLnBrk="1"/>
          <a:r>
            <a:rPr lang="en-US" altLang="ko-KR" dirty="0"/>
            <a:t>Line</a:t>
          </a:r>
          <a:endParaRPr lang="ko-KR" altLang="en-US" dirty="0"/>
        </a:p>
      </dgm:t>
    </dgm:pt>
    <dgm:pt modelId="{C45686CE-8179-433E-BE33-1CCBAA22D47E}" type="parTrans" cxnId="{D3FEB825-F89B-4747-AA68-6DA2CD022F41}">
      <dgm:prSet/>
      <dgm:spPr/>
      <dgm:t>
        <a:bodyPr/>
        <a:lstStyle/>
        <a:p>
          <a:pPr latinLnBrk="1"/>
          <a:endParaRPr lang="ko-KR" altLang="en-US"/>
        </a:p>
      </dgm:t>
    </dgm:pt>
    <dgm:pt modelId="{8515289B-9AB0-4FA2-81FA-C5CA4CDE5C14}" type="sibTrans" cxnId="{D3FEB825-F89B-4747-AA68-6DA2CD022F41}">
      <dgm:prSet/>
      <dgm:spPr/>
      <dgm:t>
        <a:bodyPr/>
        <a:lstStyle/>
        <a:p>
          <a:pPr latinLnBrk="1"/>
          <a:endParaRPr lang="ko-KR" altLang="en-US"/>
        </a:p>
      </dgm:t>
    </dgm:pt>
    <dgm:pt modelId="{68794FF4-B5F5-4AC6-A211-3D8736E0AC9C}">
      <dgm:prSet phldrT="[텍스트]"/>
      <dgm:spPr>
        <a:solidFill>
          <a:srgbClr val="2E3192"/>
        </a:solidFill>
      </dgm:spPr>
      <dgm:t>
        <a:bodyPr/>
        <a:lstStyle/>
        <a:p>
          <a:pPr latinLnBrk="1"/>
          <a:r>
            <a:rPr lang="en-US" altLang="ko-KR" dirty="0"/>
            <a:t>Beats</a:t>
          </a:r>
          <a:endParaRPr lang="ko-KR" altLang="en-US" dirty="0"/>
        </a:p>
      </dgm:t>
    </dgm:pt>
    <dgm:pt modelId="{0BE8BEE1-4DBD-425B-B688-DFA8150C5CB8}" type="parTrans" cxnId="{53536F05-5DE0-4E20-B08C-A3F57D0B7F05}">
      <dgm:prSet/>
      <dgm:spPr/>
      <dgm:t>
        <a:bodyPr/>
        <a:lstStyle/>
        <a:p>
          <a:pPr latinLnBrk="1"/>
          <a:endParaRPr lang="ko-KR" altLang="en-US"/>
        </a:p>
      </dgm:t>
    </dgm:pt>
    <dgm:pt modelId="{F51C0CF2-09D4-4CFC-9148-649FBBA4D93E}" type="sibTrans" cxnId="{53536F05-5DE0-4E20-B08C-A3F57D0B7F05}">
      <dgm:prSet/>
      <dgm:spPr/>
      <dgm:t>
        <a:bodyPr/>
        <a:lstStyle/>
        <a:p>
          <a:pPr latinLnBrk="1"/>
          <a:endParaRPr lang="ko-KR" altLang="en-US"/>
        </a:p>
      </dgm:t>
    </dgm:pt>
    <dgm:pt modelId="{9A0E7534-5D45-4A51-ABAE-842D197575B5}">
      <dgm:prSet phldrT="[텍스트]"/>
      <dgm:spPr>
        <a:solidFill>
          <a:srgbClr val="2E3192"/>
        </a:solidFill>
      </dgm:spPr>
      <dgm:t>
        <a:bodyPr/>
        <a:lstStyle/>
        <a:p>
          <a:pPr latinLnBrk="1"/>
          <a:r>
            <a:rPr lang="en-US" altLang="ko-KR" dirty="0"/>
            <a:t>Beat-Type</a:t>
          </a:r>
          <a:endParaRPr lang="ko-KR" altLang="en-US" dirty="0"/>
        </a:p>
      </dgm:t>
    </dgm:pt>
    <dgm:pt modelId="{3B04C9CD-A068-41C2-8A4F-1A35D4F43786}" type="parTrans" cxnId="{34A2A8BF-2168-484C-B1BA-CB42F3D80DC0}">
      <dgm:prSet/>
      <dgm:spPr/>
      <dgm:t>
        <a:bodyPr/>
        <a:lstStyle/>
        <a:p>
          <a:pPr latinLnBrk="1"/>
          <a:endParaRPr lang="ko-KR" altLang="en-US"/>
        </a:p>
      </dgm:t>
    </dgm:pt>
    <dgm:pt modelId="{843A0E9A-077E-42F2-A885-A15DB2DB3C77}" type="sibTrans" cxnId="{34A2A8BF-2168-484C-B1BA-CB42F3D80DC0}">
      <dgm:prSet/>
      <dgm:spPr/>
      <dgm:t>
        <a:bodyPr/>
        <a:lstStyle/>
        <a:p>
          <a:pPr latinLnBrk="1"/>
          <a:endParaRPr lang="ko-KR" altLang="en-US"/>
        </a:p>
      </dgm:t>
    </dgm:pt>
    <dgm:pt modelId="{BB6B56CE-E17A-48F0-BAAE-1509EB3EFCAE}">
      <dgm:prSet phldrT="[텍스트]"/>
      <dgm:spPr>
        <a:solidFill>
          <a:srgbClr val="2E3192"/>
        </a:solidFill>
      </dgm:spPr>
      <dgm:t>
        <a:bodyPr/>
        <a:lstStyle/>
        <a:p>
          <a:pPr latinLnBrk="1"/>
          <a:r>
            <a:rPr lang="en-US" altLang="ko-KR" dirty="0"/>
            <a:t>Fifths</a:t>
          </a:r>
          <a:endParaRPr lang="ko-KR" altLang="en-US" dirty="0"/>
        </a:p>
      </dgm:t>
    </dgm:pt>
    <dgm:pt modelId="{BC95B0D6-25A2-48C4-A7C4-29FE62805CAC}" type="parTrans" cxnId="{B3458927-50E4-4641-8793-1D540237CA92}">
      <dgm:prSet/>
      <dgm:spPr/>
      <dgm:t>
        <a:bodyPr/>
        <a:lstStyle/>
        <a:p>
          <a:pPr latinLnBrk="1"/>
          <a:endParaRPr lang="ko-KR" altLang="en-US"/>
        </a:p>
      </dgm:t>
    </dgm:pt>
    <dgm:pt modelId="{5F3E8FD2-EFF7-4359-993B-68CD98ABA0BF}" type="sibTrans" cxnId="{B3458927-50E4-4641-8793-1D540237CA92}">
      <dgm:prSet/>
      <dgm:spPr/>
      <dgm:t>
        <a:bodyPr/>
        <a:lstStyle/>
        <a:p>
          <a:pPr latinLnBrk="1"/>
          <a:endParaRPr lang="ko-KR" altLang="en-US"/>
        </a:p>
      </dgm:t>
    </dgm:pt>
    <dgm:pt modelId="{F7EE5B09-9E19-4197-B699-0A4BCEACD5C4}">
      <dgm:prSet phldrT="[텍스트]"/>
      <dgm:spPr/>
      <dgm:t>
        <a:bodyPr/>
        <a:lstStyle/>
        <a:p>
          <a:pPr latinLnBrk="1"/>
          <a:r>
            <a:rPr lang="en-US" altLang="ko-KR" dirty="0"/>
            <a:t>Pitch</a:t>
          </a:r>
          <a:endParaRPr lang="ko-KR" altLang="en-US" dirty="0"/>
        </a:p>
      </dgm:t>
    </dgm:pt>
    <dgm:pt modelId="{F690082C-072D-49D7-BBF0-FDCD5AF9FD9C}" type="parTrans" cxnId="{9FFA1A9D-F448-41DC-B189-B1D285656982}">
      <dgm:prSet/>
      <dgm:spPr/>
      <dgm:t>
        <a:bodyPr/>
        <a:lstStyle/>
        <a:p>
          <a:pPr latinLnBrk="1"/>
          <a:endParaRPr lang="ko-KR" altLang="en-US"/>
        </a:p>
      </dgm:t>
    </dgm:pt>
    <dgm:pt modelId="{C6905B3A-48B2-47EF-BDE4-CDB737E60FB9}" type="sibTrans" cxnId="{9FFA1A9D-F448-41DC-B189-B1D285656982}">
      <dgm:prSet/>
      <dgm:spPr/>
      <dgm:t>
        <a:bodyPr/>
        <a:lstStyle/>
        <a:p>
          <a:pPr latinLnBrk="1"/>
          <a:endParaRPr lang="ko-KR" altLang="en-US"/>
        </a:p>
      </dgm:t>
    </dgm:pt>
    <dgm:pt modelId="{10D84A84-F0FD-42DB-8EC5-2F774607C0C1}">
      <dgm:prSet phldrT="[텍스트]"/>
      <dgm:spPr>
        <a:solidFill>
          <a:srgbClr val="2E3192"/>
        </a:solidFill>
      </dgm:spPr>
      <dgm:t>
        <a:bodyPr/>
        <a:lstStyle/>
        <a:p>
          <a:pPr latinLnBrk="1"/>
          <a:r>
            <a:rPr lang="en-US" altLang="ko-KR" dirty="0"/>
            <a:t>Duration</a:t>
          </a:r>
          <a:endParaRPr lang="ko-KR" altLang="en-US" dirty="0"/>
        </a:p>
      </dgm:t>
    </dgm:pt>
    <dgm:pt modelId="{BA969A80-C110-48F3-829C-4802A6E8D96F}" type="parTrans" cxnId="{046A8BEC-4375-46EB-8F22-879372B041EB}">
      <dgm:prSet/>
      <dgm:spPr/>
      <dgm:t>
        <a:bodyPr/>
        <a:lstStyle/>
        <a:p>
          <a:pPr latinLnBrk="1"/>
          <a:endParaRPr lang="ko-KR" altLang="en-US"/>
        </a:p>
      </dgm:t>
    </dgm:pt>
    <dgm:pt modelId="{561E2E0A-3497-4A99-9F3F-9CBDF99CE37D}" type="sibTrans" cxnId="{046A8BEC-4375-46EB-8F22-879372B041EB}">
      <dgm:prSet/>
      <dgm:spPr/>
      <dgm:t>
        <a:bodyPr/>
        <a:lstStyle/>
        <a:p>
          <a:pPr latinLnBrk="1"/>
          <a:endParaRPr lang="ko-KR" altLang="en-US"/>
        </a:p>
      </dgm:t>
    </dgm:pt>
    <dgm:pt modelId="{7E5B6C26-ACA5-4F89-AF71-36EE3E0FD598}">
      <dgm:prSet phldrT="[텍스트]"/>
      <dgm:spPr>
        <a:solidFill>
          <a:srgbClr val="2E3192"/>
        </a:solidFill>
      </dgm:spPr>
      <dgm:t>
        <a:bodyPr/>
        <a:lstStyle/>
        <a:p>
          <a:pPr latinLnBrk="1"/>
          <a:r>
            <a:rPr lang="en-US" altLang="ko-KR" dirty="0"/>
            <a:t>Type</a:t>
          </a:r>
          <a:endParaRPr lang="ko-KR" altLang="en-US" dirty="0"/>
        </a:p>
      </dgm:t>
    </dgm:pt>
    <dgm:pt modelId="{6FE89652-F21D-416B-B90F-B6E4712E6781}" type="parTrans" cxnId="{B2AD8B60-105F-4713-BED5-03B11DC3F6D4}">
      <dgm:prSet/>
      <dgm:spPr/>
      <dgm:t>
        <a:bodyPr/>
        <a:lstStyle/>
        <a:p>
          <a:pPr latinLnBrk="1"/>
          <a:endParaRPr lang="ko-KR" altLang="en-US"/>
        </a:p>
      </dgm:t>
    </dgm:pt>
    <dgm:pt modelId="{AA6F5FD9-06CE-4ED0-8C4B-04C508C449BE}" type="sibTrans" cxnId="{B2AD8B60-105F-4713-BED5-03B11DC3F6D4}">
      <dgm:prSet/>
      <dgm:spPr/>
      <dgm:t>
        <a:bodyPr/>
        <a:lstStyle/>
        <a:p>
          <a:pPr latinLnBrk="1"/>
          <a:endParaRPr lang="ko-KR" altLang="en-US"/>
        </a:p>
      </dgm:t>
    </dgm:pt>
    <dgm:pt modelId="{BA41D5CE-B11F-432D-AC4E-14FB2DB477A6}">
      <dgm:prSet phldrT="[텍스트]"/>
      <dgm:spPr>
        <a:solidFill>
          <a:srgbClr val="2E3192"/>
        </a:solidFill>
      </dgm:spPr>
      <dgm:t>
        <a:bodyPr/>
        <a:lstStyle/>
        <a:p>
          <a:pPr latinLnBrk="1"/>
          <a:r>
            <a:rPr lang="en-US" altLang="ko-KR" dirty="0"/>
            <a:t>Step</a:t>
          </a:r>
          <a:endParaRPr lang="ko-KR" altLang="en-US" dirty="0"/>
        </a:p>
      </dgm:t>
    </dgm:pt>
    <dgm:pt modelId="{22DACB2E-66D2-4F83-8DEA-1E36D24E9113}" type="parTrans" cxnId="{6E6478CB-FB1C-43D3-9788-DF5431B494DA}">
      <dgm:prSet/>
      <dgm:spPr/>
      <dgm:t>
        <a:bodyPr/>
        <a:lstStyle/>
        <a:p>
          <a:pPr latinLnBrk="1"/>
          <a:endParaRPr lang="ko-KR" altLang="en-US"/>
        </a:p>
      </dgm:t>
    </dgm:pt>
    <dgm:pt modelId="{37B8425A-2F7C-464A-AFC4-479E35458196}" type="sibTrans" cxnId="{6E6478CB-FB1C-43D3-9788-DF5431B494DA}">
      <dgm:prSet/>
      <dgm:spPr/>
      <dgm:t>
        <a:bodyPr/>
        <a:lstStyle/>
        <a:p>
          <a:pPr latinLnBrk="1"/>
          <a:endParaRPr lang="ko-KR" altLang="en-US"/>
        </a:p>
      </dgm:t>
    </dgm:pt>
    <dgm:pt modelId="{0E47BFE2-FB6C-46A6-AF05-EEA99EA408FE}">
      <dgm:prSet phldrT="[텍스트]"/>
      <dgm:spPr>
        <a:solidFill>
          <a:srgbClr val="2E3192"/>
        </a:solidFill>
      </dgm:spPr>
      <dgm:t>
        <a:bodyPr/>
        <a:lstStyle/>
        <a:p>
          <a:pPr latinLnBrk="1"/>
          <a:r>
            <a:rPr lang="en-US" altLang="ko-KR" dirty="0"/>
            <a:t>Octave</a:t>
          </a:r>
          <a:endParaRPr lang="ko-KR" altLang="en-US" dirty="0"/>
        </a:p>
      </dgm:t>
    </dgm:pt>
    <dgm:pt modelId="{5F77691E-A5CE-4DE7-B251-0B8B743BEEB0}" type="parTrans" cxnId="{1380F5BA-2B23-42F2-AF37-11C17402AF64}">
      <dgm:prSet/>
      <dgm:spPr/>
      <dgm:t>
        <a:bodyPr/>
        <a:lstStyle/>
        <a:p>
          <a:pPr latinLnBrk="1"/>
          <a:endParaRPr lang="ko-KR" altLang="en-US"/>
        </a:p>
      </dgm:t>
    </dgm:pt>
    <dgm:pt modelId="{CD190344-5E83-492F-9AAB-B23E9C58EA22}" type="sibTrans" cxnId="{1380F5BA-2B23-42F2-AF37-11C17402AF64}">
      <dgm:prSet/>
      <dgm:spPr/>
      <dgm:t>
        <a:bodyPr/>
        <a:lstStyle/>
        <a:p>
          <a:pPr latinLnBrk="1"/>
          <a:endParaRPr lang="ko-KR" altLang="en-US"/>
        </a:p>
      </dgm:t>
    </dgm:pt>
    <dgm:pt modelId="{2544DFD8-B842-47E2-A2CD-C8865C2AC6F8}" type="pres">
      <dgm:prSet presAssocID="{7C3D25E7-4D7D-42CD-9569-0865D88D8F4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C6E10F-5C06-4BC0-9D49-E77DBB72463E}" type="pres">
      <dgm:prSet presAssocID="{7A613E10-D668-4975-92B3-A39CC4910F6C}" presName="root1" presStyleCnt="0"/>
      <dgm:spPr/>
    </dgm:pt>
    <dgm:pt modelId="{A104593D-2FF1-4BE0-A2B5-A35994EEB6E3}" type="pres">
      <dgm:prSet presAssocID="{7A613E10-D668-4975-92B3-A39CC4910F6C}" presName="LevelOneTextNode" presStyleLbl="node0" presStyleIdx="0" presStyleCnt="1" custLinFactY="-200000" custLinFactNeighborY="-248789">
        <dgm:presLayoutVars>
          <dgm:chPref val="3"/>
        </dgm:presLayoutVars>
      </dgm:prSet>
      <dgm:spPr/>
    </dgm:pt>
    <dgm:pt modelId="{9E862356-5145-4C6E-8C3C-16C09D56D5F4}" type="pres">
      <dgm:prSet presAssocID="{7A613E10-D668-4975-92B3-A39CC4910F6C}" presName="level2hierChild" presStyleCnt="0"/>
      <dgm:spPr/>
    </dgm:pt>
    <dgm:pt modelId="{278E5BE9-C238-4D68-8CCA-6FEAD81713DA}" type="pres">
      <dgm:prSet presAssocID="{C9011A5D-831F-4AB8-BE65-58FE9312AA78}" presName="conn2-1" presStyleLbl="parChTrans1D2" presStyleIdx="0" presStyleCnt="1"/>
      <dgm:spPr/>
    </dgm:pt>
    <dgm:pt modelId="{ABEA1669-8046-4C03-890E-374A67C02890}" type="pres">
      <dgm:prSet presAssocID="{C9011A5D-831F-4AB8-BE65-58FE9312AA78}" presName="connTx" presStyleLbl="parChTrans1D2" presStyleIdx="0" presStyleCnt="1"/>
      <dgm:spPr/>
    </dgm:pt>
    <dgm:pt modelId="{B088DD23-FBFB-49AB-B5DF-88FE7B7591C4}" type="pres">
      <dgm:prSet presAssocID="{D313172A-4E60-460A-9B82-A4B9B101A3A1}" presName="root2" presStyleCnt="0"/>
      <dgm:spPr/>
    </dgm:pt>
    <dgm:pt modelId="{63AA5ABF-364F-4542-BAAB-BA919E84ACA6}" type="pres">
      <dgm:prSet presAssocID="{D313172A-4E60-460A-9B82-A4B9B101A3A1}" presName="LevelTwoTextNode" presStyleLbl="node2" presStyleIdx="0" presStyleCnt="1" custLinFactY="-200000" custLinFactNeighborY="-248789">
        <dgm:presLayoutVars>
          <dgm:chPref val="3"/>
        </dgm:presLayoutVars>
      </dgm:prSet>
      <dgm:spPr/>
    </dgm:pt>
    <dgm:pt modelId="{252E556B-16E5-4D23-9FDB-692ACAEB9645}" type="pres">
      <dgm:prSet presAssocID="{D313172A-4E60-460A-9B82-A4B9B101A3A1}" presName="level3hierChild" presStyleCnt="0"/>
      <dgm:spPr/>
    </dgm:pt>
    <dgm:pt modelId="{501DCBAB-07C2-4D45-8B79-30B364A0A65E}" type="pres">
      <dgm:prSet presAssocID="{3D968E1A-A511-4948-AEC2-12C33F7B4349}" presName="conn2-1" presStyleLbl="parChTrans1D3" presStyleIdx="0" presStyleCnt="3"/>
      <dgm:spPr/>
    </dgm:pt>
    <dgm:pt modelId="{CA406B02-AAE5-4E6C-AE55-E2D41EFED0E5}" type="pres">
      <dgm:prSet presAssocID="{3D968E1A-A511-4948-AEC2-12C33F7B4349}" presName="connTx" presStyleLbl="parChTrans1D3" presStyleIdx="0" presStyleCnt="3"/>
      <dgm:spPr/>
    </dgm:pt>
    <dgm:pt modelId="{41C55BE7-2660-48EF-B3D6-6AF2D947E87A}" type="pres">
      <dgm:prSet presAssocID="{DBFB1C94-5991-4D7D-B104-0D81A103FF75}" presName="root2" presStyleCnt="0"/>
      <dgm:spPr/>
    </dgm:pt>
    <dgm:pt modelId="{28597716-72BC-4A2B-ABA6-19F638673EA3}" type="pres">
      <dgm:prSet presAssocID="{DBFB1C94-5991-4D7D-B104-0D81A103FF75}" presName="LevelTwoTextNode" presStyleLbl="node3" presStyleIdx="0" presStyleCnt="3" custLinFactY="-88171" custLinFactNeighborY="-100000">
        <dgm:presLayoutVars>
          <dgm:chPref val="3"/>
        </dgm:presLayoutVars>
      </dgm:prSet>
      <dgm:spPr/>
    </dgm:pt>
    <dgm:pt modelId="{3547EE73-2512-4850-AD34-D2557174B7F4}" type="pres">
      <dgm:prSet presAssocID="{DBFB1C94-5991-4D7D-B104-0D81A103FF75}" presName="level3hierChild" presStyleCnt="0"/>
      <dgm:spPr/>
    </dgm:pt>
    <dgm:pt modelId="{FD883E84-90B2-48A9-8508-951EC7953F30}" type="pres">
      <dgm:prSet presAssocID="{3D3188FC-C7C3-47F2-94FE-511FACDF2CB0}" presName="conn2-1" presStyleLbl="parChTrans1D3" presStyleIdx="1" presStyleCnt="3"/>
      <dgm:spPr/>
    </dgm:pt>
    <dgm:pt modelId="{5F894064-A46E-473A-8EB6-1643A987B00C}" type="pres">
      <dgm:prSet presAssocID="{3D3188FC-C7C3-47F2-94FE-511FACDF2CB0}" presName="connTx" presStyleLbl="parChTrans1D3" presStyleIdx="1" presStyleCnt="3"/>
      <dgm:spPr/>
    </dgm:pt>
    <dgm:pt modelId="{6632B7A8-1A5B-47DD-970F-9333C846AF31}" type="pres">
      <dgm:prSet presAssocID="{0E172CC4-0DED-469F-813B-3C708CBDA648}" presName="root2" presStyleCnt="0"/>
      <dgm:spPr/>
    </dgm:pt>
    <dgm:pt modelId="{618B500C-AF6F-4354-A50F-76862ECD6FA8}" type="pres">
      <dgm:prSet presAssocID="{0E172CC4-0DED-469F-813B-3C708CBDA648}" presName="LevelTwoTextNode" presStyleLbl="node3" presStyleIdx="1" presStyleCnt="3" custLinFactY="-81309" custLinFactNeighborY="-100000">
        <dgm:presLayoutVars>
          <dgm:chPref val="3"/>
        </dgm:presLayoutVars>
      </dgm:prSet>
      <dgm:spPr/>
    </dgm:pt>
    <dgm:pt modelId="{CFB5C61B-3808-44F8-8CBD-767C7A744060}" type="pres">
      <dgm:prSet presAssocID="{0E172CC4-0DED-469F-813B-3C708CBDA648}" presName="level3hierChild" presStyleCnt="0"/>
      <dgm:spPr/>
    </dgm:pt>
    <dgm:pt modelId="{1E61B835-C28C-4F31-A907-5470E2FD394A}" type="pres">
      <dgm:prSet presAssocID="{F080E51E-C39D-4645-BAA6-FA15F9CB171F}" presName="conn2-1" presStyleLbl="parChTrans1D4" presStyleIdx="0" presStyleCnt="15"/>
      <dgm:spPr/>
    </dgm:pt>
    <dgm:pt modelId="{8C54A838-3DA3-4843-8CAC-546929502557}" type="pres">
      <dgm:prSet presAssocID="{F080E51E-C39D-4645-BAA6-FA15F9CB171F}" presName="connTx" presStyleLbl="parChTrans1D4" presStyleIdx="0" presStyleCnt="15"/>
      <dgm:spPr/>
    </dgm:pt>
    <dgm:pt modelId="{89BC19C3-B78D-428C-8D8C-D538FCD38A86}" type="pres">
      <dgm:prSet presAssocID="{216DC1B5-5897-4CF1-ABC3-717115FC686F}" presName="root2" presStyleCnt="0"/>
      <dgm:spPr/>
    </dgm:pt>
    <dgm:pt modelId="{0F5F3DD0-4332-4EE7-BAD6-D0CBC3E89FF6}" type="pres">
      <dgm:prSet presAssocID="{216DC1B5-5897-4CF1-ABC3-717115FC686F}" presName="LevelTwoTextNode" presStyleLbl="node4" presStyleIdx="0" presStyleCnt="15" custLinFactNeighborY="79833">
        <dgm:presLayoutVars>
          <dgm:chPref val="3"/>
        </dgm:presLayoutVars>
      </dgm:prSet>
      <dgm:spPr/>
    </dgm:pt>
    <dgm:pt modelId="{6F6E1F4A-80EC-4EF7-AE00-07CB06946BC6}" type="pres">
      <dgm:prSet presAssocID="{216DC1B5-5897-4CF1-ABC3-717115FC686F}" presName="level3hierChild" presStyleCnt="0"/>
      <dgm:spPr/>
    </dgm:pt>
    <dgm:pt modelId="{C3BB88D0-FE53-40A4-B0CD-F56C0E0FBA8D}" type="pres">
      <dgm:prSet presAssocID="{333FBFB5-A357-458B-BEFD-E6C5E258FC47}" presName="conn2-1" presStyleLbl="parChTrans1D4" presStyleIdx="1" presStyleCnt="15"/>
      <dgm:spPr/>
    </dgm:pt>
    <dgm:pt modelId="{95C79C02-AE92-4839-97D6-3806FE70DA24}" type="pres">
      <dgm:prSet presAssocID="{333FBFB5-A357-458B-BEFD-E6C5E258FC47}" presName="connTx" presStyleLbl="parChTrans1D4" presStyleIdx="1" presStyleCnt="15"/>
      <dgm:spPr/>
    </dgm:pt>
    <dgm:pt modelId="{4904EDFE-C09D-4CD3-957A-95D1E4DE3254}" type="pres">
      <dgm:prSet presAssocID="{C33D5F4F-D866-45A1-8B18-C6C09EAE7E4C}" presName="root2" presStyleCnt="0"/>
      <dgm:spPr/>
    </dgm:pt>
    <dgm:pt modelId="{8F45DE69-9C21-4416-9329-266C0EE7FAB8}" type="pres">
      <dgm:prSet presAssocID="{C33D5F4F-D866-45A1-8B18-C6C09EAE7E4C}" presName="LevelTwoTextNode" presStyleLbl="node4" presStyleIdx="1" presStyleCnt="15" custLinFactNeighborY="79833">
        <dgm:presLayoutVars>
          <dgm:chPref val="3"/>
        </dgm:presLayoutVars>
      </dgm:prSet>
      <dgm:spPr/>
    </dgm:pt>
    <dgm:pt modelId="{78716EB7-3503-403F-B6C6-BB4BB9B1B839}" type="pres">
      <dgm:prSet presAssocID="{C33D5F4F-D866-45A1-8B18-C6C09EAE7E4C}" presName="level3hierChild" presStyleCnt="0"/>
      <dgm:spPr/>
    </dgm:pt>
    <dgm:pt modelId="{0F5B02FD-C8A6-4CDB-8C87-F2A4B61DB1FF}" type="pres">
      <dgm:prSet presAssocID="{BC95B0D6-25A2-48C4-A7C4-29FE62805CAC}" presName="conn2-1" presStyleLbl="parChTrans1D4" presStyleIdx="2" presStyleCnt="15"/>
      <dgm:spPr/>
    </dgm:pt>
    <dgm:pt modelId="{853D3F4F-B133-42BD-AF6E-9E057568DFCF}" type="pres">
      <dgm:prSet presAssocID="{BC95B0D6-25A2-48C4-A7C4-29FE62805CAC}" presName="connTx" presStyleLbl="parChTrans1D4" presStyleIdx="2" presStyleCnt="15"/>
      <dgm:spPr/>
    </dgm:pt>
    <dgm:pt modelId="{F5D247BB-36D7-4764-9733-33D45C4E5D85}" type="pres">
      <dgm:prSet presAssocID="{BB6B56CE-E17A-48F0-BAAE-1509EB3EFCAE}" presName="root2" presStyleCnt="0"/>
      <dgm:spPr/>
    </dgm:pt>
    <dgm:pt modelId="{4059B36A-B5D6-4089-B89B-6EA443978471}" type="pres">
      <dgm:prSet presAssocID="{BB6B56CE-E17A-48F0-BAAE-1509EB3EFCAE}" presName="LevelTwoTextNode" presStyleLbl="node4" presStyleIdx="2" presStyleCnt="15" custLinFactNeighborY="80417">
        <dgm:presLayoutVars>
          <dgm:chPref val="3"/>
        </dgm:presLayoutVars>
      </dgm:prSet>
      <dgm:spPr/>
    </dgm:pt>
    <dgm:pt modelId="{74E397D6-AD9D-4075-9D56-6F19ED19623F}" type="pres">
      <dgm:prSet presAssocID="{BB6B56CE-E17A-48F0-BAAE-1509EB3EFCAE}" presName="level3hierChild" presStyleCnt="0"/>
      <dgm:spPr/>
    </dgm:pt>
    <dgm:pt modelId="{6A9A6646-60C9-45DD-A182-43F5DD26E282}" type="pres">
      <dgm:prSet presAssocID="{69FC30D9-AEF7-459D-93E4-B1CFC13C97F3}" presName="conn2-1" presStyleLbl="parChTrans1D4" presStyleIdx="3" presStyleCnt="15"/>
      <dgm:spPr/>
    </dgm:pt>
    <dgm:pt modelId="{B96DD2DA-A342-4458-B54E-AFFC364292EF}" type="pres">
      <dgm:prSet presAssocID="{69FC30D9-AEF7-459D-93E4-B1CFC13C97F3}" presName="connTx" presStyleLbl="parChTrans1D4" presStyleIdx="3" presStyleCnt="15"/>
      <dgm:spPr/>
    </dgm:pt>
    <dgm:pt modelId="{3375E1DB-5524-4F12-BB20-2AEECAA3980C}" type="pres">
      <dgm:prSet presAssocID="{8017BF06-AEF7-4A04-A8DF-F6DC66F73D6D}" presName="root2" presStyleCnt="0"/>
      <dgm:spPr/>
    </dgm:pt>
    <dgm:pt modelId="{36CFD1C3-FC48-4383-90D0-1A05B2AA29BC}" type="pres">
      <dgm:prSet presAssocID="{8017BF06-AEF7-4A04-A8DF-F6DC66F73D6D}" presName="LevelTwoTextNode" presStyleLbl="node4" presStyleIdx="3" presStyleCnt="15" custLinFactNeighborY="23055">
        <dgm:presLayoutVars>
          <dgm:chPref val="3"/>
        </dgm:presLayoutVars>
      </dgm:prSet>
      <dgm:spPr/>
    </dgm:pt>
    <dgm:pt modelId="{02F22CCB-FA91-4208-B529-B5E212AD79F9}" type="pres">
      <dgm:prSet presAssocID="{8017BF06-AEF7-4A04-A8DF-F6DC66F73D6D}" presName="level3hierChild" presStyleCnt="0"/>
      <dgm:spPr/>
    </dgm:pt>
    <dgm:pt modelId="{A9CC4244-43AC-4809-AB39-7AF3EFD36612}" type="pres">
      <dgm:prSet presAssocID="{0BE8BEE1-4DBD-425B-B688-DFA8150C5CB8}" presName="conn2-1" presStyleLbl="parChTrans1D4" presStyleIdx="4" presStyleCnt="15"/>
      <dgm:spPr/>
    </dgm:pt>
    <dgm:pt modelId="{ED4524AD-22E8-4FE4-A165-4C7EA994D147}" type="pres">
      <dgm:prSet presAssocID="{0BE8BEE1-4DBD-425B-B688-DFA8150C5CB8}" presName="connTx" presStyleLbl="parChTrans1D4" presStyleIdx="4" presStyleCnt="15"/>
      <dgm:spPr/>
    </dgm:pt>
    <dgm:pt modelId="{517B8444-CE17-47FD-8B44-05E0B7DFC4AD}" type="pres">
      <dgm:prSet presAssocID="{68794FF4-B5F5-4AC6-A211-3D8736E0AC9C}" presName="root2" presStyleCnt="0"/>
      <dgm:spPr/>
    </dgm:pt>
    <dgm:pt modelId="{4D15BD80-EFC5-434F-A671-BCF8A4766A73}" type="pres">
      <dgm:prSet presAssocID="{68794FF4-B5F5-4AC6-A211-3D8736E0AC9C}" presName="LevelTwoTextNode" presStyleLbl="node4" presStyleIdx="4" presStyleCnt="15" custLinFactNeighborY="80083">
        <dgm:presLayoutVars>
          <dgm:chPref val="3"/>
        </dgm:presLayoutVars>
      </dgm:prSet>
      <dgm:spPr/>
    </dgm:pt>
    <dgm:pt modelId="{63466467-002F-4774-BEF3-2D4B025E53A3}" type="pres">
      <dgm:prSet presAssocID="{68794FF4-B5F5-4AC6-A211-3D8736E0AC9C}" presName="level3hierChild" presStyleCnt="0"/>
      <dgm:spPr/>
    </dgm:pt>
    <dgm:pt modelId="{FE67305D-0E21-44F0-B738-722A7D1ED3C9}" type="pres">
      <dgm:prSet presAssocID="{3B04C9CD-A068-41C2-8A4F-1A35D4F43786}" presName="conn2-1" presStyleLbl="parChTrans1D4" presStyleIdx="5" presStyleCnt="15"/>
      <dgm:spPr/>
    </dgm:pt>
    <dgm:pt modelId="{71171892-FC0B-445A-B767-D7A22B1EB466}" type="pres">
      <dgm:prSet presAssocID="{3B04C9CD-A068-41C2-8A4F-1A35D4F43786}" presName="connTx" presStyleLbl="parChTrans1D4" presStyleIdx="5" presStyleCnt="15"/>
      <dgm:spPr/>
    </dgm:pt>
    <dgm:pt modelId="{EDA2ADFA-773D-4547-853F-20B052C221AA}" type="pres">
      <dgm:prSet presAssocID="{9A0E7534-5D45-4A51-ABAE-842D197575B5}" presName="root2" presStyleCnt="0"/>
      <dgm:spPr/>
    </dgm:pt>
    <dgm:pt modelId="{D7748AFE-0583-4389-A1B9-EF4568639415}" type="pres">
      <dgm:prSet presAssocID="{9A0E7534-5D45-4A51-ABAE-842D197575B5}" presName="LevelTwoTextNode" presStyleLbl="node4" presStyleIdx="5" presStyleCnt="15" custLinFactNeighborY="80083">
        <dgm:presLayoutVars>
          <dgm:chPref val="3"/>
        </dgm:presLayoutVars>
      </dgm:prSet>
      <dgm:spPr/>
    </dgm:pt>
    <dgm:pt modelId="{5EF87153-3D3C-4DBB-88B5-3C724BAC7162}" type="pres">
      <dgm:prSet presAssocID="{9A0E7534-5D45-4A51-ABAE-842D197575B5}" presName="level3hierChild" presStyleCnt="0"/>
      <dgm:spPr/>
    </dgm:pt>
    <dgm:pt modelId="{E7A8D784-988B-4F7A-A27C-4E8739EA087A}" type="pres">
      <dgm:prSet presAssocID="{198DEEA1-CBFF-42E0-ADB6-30D0AFDF4CF3}" presName="conn2-1" presStyleLbl="parChTrans1D4" presStyleIdx="6" presStyleCnt="15"/>
      <dgm:spPr/>
    </dgm:pt>
    <dgm:pt modelId="{4F42EC7E-A439-44F3-AD62-3E25F47D4AC8}" type="pres">
      <dgm:prSet presAssocID="{198DEEA1-CBFF-42E0-ADB6-30D0AFDF4CF3}" presName="connTx" presStyleLbl="parChTrans1D4" presStyleIdx="6" presStyleCnt="15"/>
      <dgm:spPr/>
    </dgm:pt>
    <dgm:pt modelId="{4600390E-1B76-46A3-AF86-0CD60C423A6E}" type="pres">
      <dgm:prSet presAssocID="{A617CBCB-99DB-447B-9442-7B1CAAEC6525}" presName="root2" presStyleCnt="0"/>
      <dgm:spPr/>
    </dgm:pt>
    <dgm:pt modelId="{5A1C6B42-58D8-48D6-8075-C414A264C8D3}" type="pres">
      <dgm:prSet presAssocID="{A617CBCB-99DB-447B-9442-7B1CAAEC6525}" presName="LevelTwoTextNode" presStyleLbl="node4" presStyleIdx="6" presStyleCnt="15" custLinFactNeighborY="23055">
        <dgm:presLayoutVars>
          <dgm:chPref val="3"/>
        </dgm:presLayoutVars>
      </dgm:prSet>
      <dgm:spPr/>
    </dgm:pt>
    <dgm:pt modelId="{ECABAB35-8527-42C8-953B-C0C28E86130E}" type="pres">
      <dgm:prSet presAssocID="{A617CBCB-99DB-447B-9442-7B1CAAEC6525}" presName="level3hierChild" presStyleCnt="0"/>
      <dgm:spPr/>
    </dgm:pt>
    <dgm:pt modelId="{E4BF0029-CDC4-46F6-9974-5C1D3EC46FED}" type="pres">
      <dgm:prSet presAssocID="{C0E29790-4F85-4822-8B8F-C7FEED372907}" presName="conn2-1" presStyleLbl="parChTrans1D4" presStyleIdx="7" presStyleCnt="15"/>
      <dgm:spPr/>
    </dgm:pt>
    <dgm:pt modelId="{A426E50F-CAB4-4641-9812-3CAF5632E972}" type="pres">
      <dgm:prSet presAssocID="{C0E29790-4F85-4822-8B8F-C7FEED372907}" presName="connTx" presStyleLbl="parChTrans1D4" presStyleIdx="7" presStyleCnt="15"/>
      <dgm:spPr/>
    </dgm:pt>
    <dgm:pt modelId="{098C0CD3-62EB-4DB3-A679-F967E856E7E1}" type="pres">
      <dgm:prSet presAssocID="{012C993B-E8AA-452B-A655-6FEB4D4F9143}" presName="root2" presStyleCnt="0"/>
      <dgm:spPr/>
    </dgm:pt>
    <dgm:pt modelId="{0FB8BFDD-3559-4B25-AF81-79C6D9BEF88B}" type="pres">
      <dgm:prSet presAssocID="{012C993B-E8AA-452B-A655-6FEB4D4F9143}" presName="LevelTwoTextNode" presStyleLbl="node4" presStyleIdx="7" presStyleCnt="15" custLinFactNeighborY="23055">
        <dgm:presLayoutVars>
          <dgm:chPref val="3"/>
        </dgm:presLayoutVars>
      </dgm:prSet>
      <dgm:spPr/>
    </dgm:pt>
    <dgm:pt modelId="{A9F6BBB5-0BC6-411A-899B-8210B83F5EE5}" type="pres">
      <dgm:prSet presAssocID="{012C993B-E8AA-452B-A655-6FEB4D4F9143}" presName="level3hierChild" presStyleCnt="0"/>
      <dgm:spPr/>
    </dgm:pt>
    <dgm:pt modelId="{AB93C228-FDC1-46A4-BC9F-C4F539014A82}" type="pres">
      <dgm:prSet presAssocID="{D90F34E3-4B40-47DE-A09D-439BF8DD3328}" presName="conn2-1" presStyleLbl="parChTrans1D4" presStyleIdx="8" presStyleCnt="15"/>
      <dgm:spPr/>
    </dgm:pt>
    <dgm:pt modelId="{B3035851-B029-4F8A-8EE2-194702D5A6F5}" type="pres">
      <dgm:prSet presAssocID="{D90F34E3-4B40-47DE-A09D-439BF8DD3328}" presName="connTx" presStyleLbl="parChTrans1D4" presStyleIdx="8" presStyleCnt="15"/>
      <dgm:spPr/>
    </dgm:pt>
    <dgm:pt modelId="{A1461394-D7CB-4F84-95C3-4EA2400AF992}" type="pres">
      <dgm:prSet presAssocID="{82C8E17B-C583-47ED-97B2-CE4BD72E1E61}" presName="root2" presStyleCnt="0"/>
      <dgm:spPr/>
    </dgm:pt>
    <dgm:pt modelId="{100EC24A-874B-4F97-A5FA-AD6CC93D5DE7}" type="pres">
      <dgm:prSet presAssocID="{82C8E17B-C583-47ED-97B2-CE4BD72E1E61}" presName="LevelTwoTextNode" presStyleLbl="node4" presStyleIdx="8" presStyleCnt="15" custLinFactNeighborY="82539">
        <dgm:presLayoutVars>
          <dgm:chPref val="3"/>
        </dgm:presLayoutVars>
      </dgm:prSet>
      <dgm:spPr/>
    </dgm:pt>
    <dgm:pt modelId="{0F86CCBC-77B5-43DD-AB02-58991E828E08}" type="pres">
      <dgm:prSet presAssocID="{82C8E17B-C583-47ED-97B2-CE4BD72E1E61}" presName="level3hierChild" presStyleCnt="0"/>
      <dgm:spPr/>
    </dgm:pt>
    <dgm:pt modelId="{A31B13B6-2F7D-4C10-A699-5F7529550A2F}" type="pres">
      <dgm:prSet presAssocID="{C45686CE-8179-433E-BE33-1CCBAA22D47E}" presName="conn2-1" presStyleLbl="parChTrans1D4" presStyleIdx="9" presStyleCnt="15"/>
      <dgm:spPr/>
    </dgm:pt>
    <dgm:pt modelId="{BCF27A6C-6A21-4BEE-B320-991447A1CC86}" type="pres">
      <dgm:prSet presAssocID="{C45686CE-8179-433E-BE33-1CCBAA22D47E}" presName="connTx" presStyleLbl="parChTrans1D4" presStyleIdx="9" presStyleCnt="15"/>
      <dgm:spPr/>
    </dgm:pt>
    <dgm:pt modelId="{FC06C226-1D30-4387-ADDC-5D00855173FD}" type="pres">
      <dgm:prSet presAssocID="{3D65BFC2-0E81-4DFE-AEB5-D59598824CFA}" presName="root2" presStyleCnt="0"/>
      <dgm:spPr/>
    </dgm:pt>
    <dgm:pt modelId="{A32AE4F1-A0AC-46EB-A470-D83C5D7D3648}" type="pres">
      <dgm:prSet presAssocID="{3D65BFC2-0E81-4DFE-AEB5-D59598824CFA}" presName="LevelTwoTextNode" presStyleLbl="node4" presStyleIdx="9" presStyleCnt="15" custLinFactNeighborY="82539">
        <dgm:presLayoutVars>
          <dgm:chPref val="3"/>
        </dgm:presLayoutVars>
      </dgm:prSet>
      <dgm:spPr/>
    </dgm:pt>
    <dgm:pt modelId="{E2F11AAD-0689-47F3-AB3E-8D768A5A58B9}" type="pres">
      <dgm:prSet presAssocID="{3D65BFC2-0E81-4DFE-AEB5-D59598824CFA}" presName="level3hierChild" presStyleCnt="0"/>
      <dgm:spPr/>
    </dgm:pt>
    <dgm:pt modelId="{7BAC54EB-82E4-4421-8277-89F71C8CCA5D}" type="pres">
      <dgm:prSet presAssocID="{D4AA8142-7084-4E2D-B764-677CC11219C7}" presName="conn2-1" presStyleLbl="parChTrans1D3" presStyleIdx="2" presStyleCnt="3"/>
      <dgm:spPr/>
    </dgm:pt>
    <dgm:pt modelId="{BFD37EB0-67D5-4F7B-BB0E-3AF4C50E9F56}" type="pres">
      <dgm:prSet presAssocID="{D4AA8142-7084-4E2D-B764-677CC11219C7}" presName="connTx" presStyleLbl="parChTrans1D3" presStyleIdx="2" presStyleCnt="3"/>
      <dgm:spPr/>
    </dgm:pt>
    <dgm:pt modelId="{6BEE2E9B-DAD8-4BD2-9D56-2CA616268645}" type="pres">
      <dgm:prSet presAssocID="{AA326559-386A-46B1-86FC-86AA37508EEA}" presName="root2" presStyleCnt="0"/>
      <dgm:spPr/>
    </dgm:pt>
    <dgm:pt modelId="{9126DA47-BB2A-4431-98E9-B231EDAD0BB8}" type="pres">
      <dgm:prSet presAssocID="{AA326559-386A-46B1-86FC-86AA37508EEA}" presName="LevelTwoTextNode" presStyleLbl="node3" presStyleIdx="2" presStyleCnt="3" custLinFactNeighborY="-83886">
        <dgm:presLayoutVars>
          <dgm:chPref val="3"/>
        </dgm:presLayoutVars>
      </dgm:prSet>
      <dgm:spPr/>
    </dgm:pt>
    <dgm:pt modelId="{9C8D5441-84B1-4292-BCBA-9E5B39D29766}" type="pres">
      <dgm:prSet presAssocID="{AA326559-386A-46B1-86FC-86AA37508EEA}" presName="level3hierChild" presStyleCnt="0"/>
      <dgm:spPr/>
    </dgm:pt>
    <dgm:pt modelId="{EDF45C9C-823B-4327-B400-072207F786D1}" type="pres">
      <dgm:prSet presAssocID="{F690082C-072D-49D7-BBF0-FDCD5AF9FD9C}" presName="conn2-1" presStyleLbl="parChTrans1D4" presStyleIdx="10" presStyleCnt="15"/>
      <dgm:spPr/>
    </dgm:pt>
    <dgm:pt modelId="{377B8C0B-DB9B-44B5-9FDE-F92097F68868}" type="pres">
      <dgm:prSet presAssocID="{F690082C-072D-49D7-BBF0-FDCD5AF9FD9C}" presName="connTx" presStyleLbl="parChTrans1D4" presStyleIdx="10" presStyleCnt="15"/>
      <dgm:spPr/>
    </dgm:pt>
    <dgm:pt modelId="{7D9CB1C3-22AC-4C36-8CB4-49A76062FCE3}" type="pres">
      <dgm:prSet presAssocID="{F7EE5B09-9E19-4197-B699-0A4BCEACD5C4}" presName="root2" presStyleCnt="0"/>
      <dgm:spPr/>
    </dgm:pt>
    <dgm:pt modelId="{3FAB7920-E83A-4F0D-8ECC-A2A9DAE561C4}" type="pres">
      <dgm:prSet presAssocID="{F7EE5B09-9E19-4197-B699-0A4BCEACD5C4}" presName="LevelTwoTextNode" presStyleLbl="node4" presStyleIdx="10" presStyleCnt="15" custLinFactNeighborY="33596">
        <dgm:presLayoutVars>
          <dgm:chPref val="3"/>
        </dgm:presLayoutVars>
      </dgm:prSet>
      <dgm:spPr/>
    </dgm:pt>
    <dgm:pt modelId="{875E32F8-0839-4A0B-844C-483C026B68EE}" type="pres">
      <dgm:prSet presAssocID="{F7EE5B09-9E19-4197-B699-0A4BCEACD5C4}" presName="level3hierChild" presStyleCnt="0"/>
      <dgm:spPr/>
    </dgm:pt>
    <dgm:pt modelId="{BEC5E622-FBC1-420A-942D-0A1BE83D785B}" type="pres">
      <dgm:prSet presAssocID="{22DACB2E-66D2-4F83-8DEA-1E36D24E9113}" presName="conn2-1" presStyleLbl="parChTrans1D4" presStyleIdx="11" presStyleCnt="15"/>
      <dgm:spPr/>
    </dgm:pt>
    <dgm:pt modelId="{99ED101D-FCB4-4862-B044-1100B3D272D8}" type="pres">
      <dgm:prSet presAssocID="{22DACB2E-66D2-4F83-8DEA-1E36D24E9113}" presName="connTx" presStyleLbl="parChTrans1D4" presStyleIdx="11" presStyleCnt="15"/>
      <dgm:spPr/>
    </dgm:pt>
    <dgm:pt modelId="{9DBF8E93-5D0E-4F82-A400-D77ECC203A9A}" type="pres">
      <dgm:prSet presAssocID="{BA41D5CE-B11F-432D-AC4E-14FB2DB477A6}" presName="root2" presStyleCnt="0"/>
      <dgm:spPr/>
    </dgm:pt>
    <dgm:pt modelId="{154E58D9-537F-45EB-AB81-922D66293873}" type="pres">
      <dgm:prSet presAssocID="{BA41D5CE-B11F-432D-AC4E-14FB2DB477A6}" presName="LevelTwoTextNode" presStyleLbl="node4" presStyleIdx="11" presStyleCnt="15" custLinFactNeighborY="93062">
        <dgm:presLayoutVars>
          <dgm:chPref val="3"/>
        </dgm:presLayoutVars>
      </dgm:prSet>
      <dgm:spPr/>
    </dgm:pt>
    <dgm:pt modelId="{6F3ED44A-3DF8-42F1-BD7E-1D59DB63467E}" type="pres">
      <dgm:prSet presAssocID="{BA41D5CE-B11F-432D-AC4E-14FB2DB477A6}" presName="level3hierChild" presStyleCnt="0"/>
      <dgm:spPr/>
    </dgm:pt>
    <dgm:pt modelId="{243AC19E-7105-4769-AFE1-1D2FC8F0937A}" type="pres">
      <dgm:prSet presAssocID="{5F77691E-A5CE-4DE7-B251-0B8B743BEEB0}" presName="conn2-1" presStyleLbl="parChTrans1D4" presStyleIdx="12" presStyleCnt="15"/>
      <dgm:spPr/>
    </dgm:pt>
    <dgm:pt modelId="{33DD944A-49C2-4D40-BBCA-DBF428B1372D}" type="pres">
      <dgm:prSet presAssocID="{5F77691E-A5CE-4DE7-B251-0B8B743BEEB0}" presName="connTx" presStyleLbl="parChTrans1D4" presStyleIdx="12" presStyleCnt="15"/>
      <dgm:spPr/>
    </dgm:pt>
    <dgm:pt modelId="{81E5ECDB-FF56-4CC1-ABCC-9D0170BF1820}" type="pres">
      <dgm:prSet presAssocID="{0E47BFE2-FB6C-46A6-AF05-EEA99EA408FE}" presName="root2" presStyleCnt="0"/>
      <dgm:spPr/>
    </dgm:pt>
    <dgm:pt modelId="{8C23DF4A-034E-451C-8E81-43E40AC1CD44}" type="pres">
      <dgm:prSet presAssocID="{0E47BFE2-FB6C-46A6-AF05-EEA99EA408FE}" presName="LevelTwoTextNode" presStyleLbl="node4" presStyleIdx="12" presStyleCnt="15" custLinFactNeighborY="93062">
        <dgm:presLayoutVars>
          <dgm:chPref val="3"/>
        </dgm:presLayoutVars>
      </dgm:prSet>
      <dgm:spPr/>
    </dgm:pt>
    <dgm:pt modelId="{748B9BDB-EC48-44F4-840F-293C76DF372B}" type="pres">
      <dgm:prSet presAssocID="{0E47BFE2-FB6C-46A6-AF05-EEA99EA408FE}" presName="level3hierChild" presStyleCnt="0"/>
      <dgm:spPr/>
    </dgm:pt>
    <dgm:pt modelId="{747C452C-B4C5-439E-9273-BABA77BF7210}" type="pres">
      <dgm:prSet presAssocID="{BA969A80-C110-48F3-829C-4802A6E8D96F}" presName="conn2-1" presStyleLbl="parChTrans1D4" presStyleIdx="13" presStyleCnt="15"/>
      <dgm:spPr/>
    </dgm:pt>
    <dgm:pt modelId="{F28E3E3B-9463-4ACC-956B-3ABFB0218336}" type="pres">
      <dgm:prSet presAssocID="{BA969A80-C110-48F3-829C-4802A6E8D96F}" presName="connTx" presStyleLbl="parChTrans1D4" presStyleIdx="13" presStyleCnt="15"/>
      <dgm:spPr/>
    </dgm:pt>
    <dgm:pt modelId="{3AC2414D-19E4-4299-801D-6CAE6560BDDF}" type="pres">
      <dgm:prSet presAssocID="{10D84A84-F0FD-42DB-8EC5-2F774607C0C1}" presName="root2" presStyleCnt="0"/>
      <dgm:spPr/>
    </dgm:pt>
    <dgm:pt modelId="{D0D4F020-F741-48BA-A161-942DE98B1E09}" type="pres">
      <dgm:prSet presAssocID="{10D84A84-F0FD-42DB-8EC5-2F774607C0C1}" presName="LevelTwoTextNode" presStyleLbl="node4" presStyleIdx="13" presStyleCnt="15" custLinFactNeighborY="32243">
        <dgm:presLayoutVars>
          <dgm:chPref val="3"/>
        </dgm:presLayoutVars>
      </dgm:prSet>
      <dgm:spPr/>
    </dgm:pt>
    <dgm:pt modelId="{2F2318E5-0935-4260-A332-60026C0F05C6}" type="pres">
      <dgm:prSet presAssocID="{10D84A84-F0FD-42DB-8EC5-2F774607C0C1}" presName="level3hierChild" presStyleCnt="0"/>
      <dgm:spPr/>
    </dgm:pt>
    <dgm:pt modelId="{777680B0-549E-41DF-9F04-4BE4B194BB44}" type="pres">
      <dgm:prSet presAssocID="{6FE89652-F21D-416B-B90F-B6E4712E6781}" presName="conn2-1" presStyleLbl="parChTrans1D4" presStyleIdx="14" presStyleCnt="15"/>
      <dgm:spPr/>
    </dgm:pt>
    <dgm:pt modelId="{72894B6C-9A86-41A8-83A6-2B979F1B6C83}" type="pres">
      <dgm:prSet presAssocID="{6FE89652-F21D-416B-B90F-B6E4712E6781}" presName="connTx" presStyleLbl="parChTrans1D4" presStyleIdx="14" presStyleCnt="15"/>
      <dgm:spPr/>
    </dgm:pt>
    <dgm:pt modelId="{D62CEF2B-CF32-4457-8873-EE59DDF169D5}" type="pres">
      <dgm:prSet presAssocID="{7E5B6C26-ACA5-4F89-AF71-36EE3E0FD598}" presName="root2" presStyleCnt="0"/>
      <dgm:spPr/>
    </dgm:pt>
    <dgm:pt modelId="{FAB0C028-78C7-49CD-ACDF-B761245C6A25}" type="pres">
      <dgm:prSet presAssocID="{7E5B6C26-ACA5-4F89-AF71-36EE3E0FD598}" presName="LevelTwoTextNode" presStyleLbl="node4" presStyleIdx="14" presStyleCnt="15" custLinFactY="20188" custLinFactNeighborY="100000">
        <dgm:presLayoutVars>
          <dgm:chPref val="3"/>
        </dgm:presLayoutVars>
      </dgm:prSet>
      <dgm:spPr/>
    </dgm:pt>
    <dgm:pt modelId="{A7538C91-E31C-4AA7-9C78-E252F6B2C0A2}" type="pres">
      <dgm:prSet presAssocID="{7E5B6C26-ACA5-4F89-AF71-36EE3E0FD598}" presName="level3hierChild" presStyleCnt="0"/>
      <dgm:spPr/>
    </dgm:pt>
  </dgm:ptLst>
  <dgm:cxnLst>
    <dgm:cxn modelId="{565E1904-21CC-46D2-8355-25D82347C117}" type="presOf" srcId="{69FC30D9-AEF7-459D-93E4-B1CFC13C97F3}" destId="{6A9A6646-60C9-45DD-A182-43F5DD26E282}" srcOrd="0" destOrd="0" presId="urn:microsoft.com/office/officeart/2005/8/layout/hierarchy2"/>
    <dgm:cxn modelId="{53536F05-5DE0-4E20-B08C-A3F57D0B7F05}" srcId="{8017BF06-AEF7-4A04-A8DF-F6DC66F73D6D}" destId="{68794FF4-B5F5-4AC6-A211-3D8736E0AC9C}" srcOrd="0" destOrd="0" parTransId="{0BE8BEE1-4DBD-425B-B688-DFA8150C5CB8}" sibTransId="{F51C0CF2-09D4-4CFC-9148-649FBBA4D93E}"/>
    <dgm:cxn modelId="{BA57B907-8AAC-4BB1-9D63-42DA38C53048}" type="presOf" srcId="{333FBFB5-A357-458B-BEFD-E6C5E258FC47}" destId="{C3BB88D0-FE53-40A4-B0CD-F56C0E0FBA8D}" srcOrd="0" destOrd="0" presId="urn:microsoft.com/office/officeart/2005/8/layout/hierarchy2"/>
    <dgm:cxn modelId="{20947108-B4EA-403D-96E0-627B55325DB1}" srcId="{7C3D25E7-4D7D-42CD-9569-0865D88D8F41}" destId="{7A613E10-D668-4975-92B3-A39CC4910F6C}" srcOrd="0" destOrd="0" parTransId="{BB7CC5BF-77A4-4944-BBC6-F2B692E930D9}" sibTransId="{F47734B6-1596-4F07-A614-C27B5E723347}"/>
    <dgm:cxn modelId="{26689309-171D-4730-9C71-48D8A2B088E5}" type="presOf" srcId="{9A0E7534-5D45-4A51-ABAE-842D197575B5}" destId="{D7748AFE-0583-4389-A1B9-EF4568639415}" srcOrd="0" destOrd="0" presId="urn:microsoft.com/office/officeart/2005/8/layout/hierarchy2"/>
    <dgm:cxn modelId="{3E37F410-4D86-494B-90CA-555C5ECF4B92}" type="presOf" srcId="{DBFB1C94-5991-4D7D-B104-0D81A103FF75}" destId="{28597716-72BC-4A2B-ABA6-19F638673EA3}" srcOrd="0" destOrd="0" presId="urn:microsoft.com/office/officeart/2005/8/layout/hierarchy2"/>
    <dgm:cxn modelId="{014EFA15-8556-47C7-B1D2-3EB895B6928C}" type="presOf" srcId="{BA969A80-C110-48F3-829C-4802A6E8D96F}" destId="{747C452C-B4C5-439E-9273-BABA77BF7210}" srcOrd="0" destOrd="0" presId="urn:microsoft.com/office/officeart/2005/8/layout/hierarchy2"/>
    <dgm:cxn modelId="{7C996719-5FCA-42D9-B1C4-28EA6AA7A753}" type="presOf" srcId="{216DC1B5-5897-4CF1-ABC3-717115FC686F}" destId="{0F5F3DD0-4332-4EE7-BAD6-D0CBC3E89FF6}" srcOrd="0" destOrd="0" presId="urn:microsoft.com/office/officeart/2005/8/layout/hierarchy2"/>
    <dgm:cxn modelId="{116AB01A-3EF7-4571-B20A-45587E66ED7F}" type="presOf" srcId="{69FC30D9-AEF7-459D-93E4-B1CFC13C97F3}" destId="{B96DD2DA-A342-4458-B54E-AFFC364292EF}" srcOrd="1" destOrd="0" presId="urn:microsoft.com/office/officeart/2005/8/layout/hierarchy2"/>
    <dgm:cxn modelId="{1D9BFC21-6525-4D53-BC8D-813241966ACB}" srcId="{0E172CC4-0DED-469F-813B-3C708CBDA648}" destId="{A617CBCB-99DB-447B-9442-7B1CAAEC6525}" srcOrd="3" destOrd="0" parTransId="{198DEEA1-CBFF-42E0-ADB6-30D0AFDF4CF3}" sibTransId="{12FC67F7-3533-44CD-8D8B-DC4F5C15CB89}"/>
    <dgm:cxn modelId="{EE826024-AAFD-4B19-B9F0-B056F06BD102}" type="presOf" srcId="{0BE8BEE1-4DBD-425B-B688-DFA8150C5CB8}" destId="{ED4524AD-22E8-4FE4-A165-4C7EA994D147}" srcOrd="1" destOrd="0" presId="urn:microsoft.com/office/officeart/2005/8/layout/hierarchy2"/>
    <dgm:cxn modelId="{D3FEB825-F89B-4747-AA68-6DA2CD022F41}" srcId="{012C993B-E8AA-452B-A655-6FEB4D4F9143}" destId="{3D65BFC2-0E81-4DFE-AEB5-D59598824CFA}" srcOrd="1" destOrd="0" parTransId="{C45686CE-8179-433E-BE33-1CCBAA22D47E}" sibTransId="{8515289B-9AB0-4FA2-81FA-C5CA4CDE5C14}"/>
    <dgm:cxn modelId="{B3458927-50E4-4641-8793-1D540237CA92}" srcId="{C33D5F4F-D866-45A1-8B18-C6C09EAE7E4C}" destId="{BB6B56CE-E17A-48F0-BAAE-1509EB3EFCAE}" srcOrd="0" destOrd="0" parTransId="{BC95B0D6-25A2-48C4-A7C4-29FE62805CAC}" sibTransId="{5F3E8FD2-EFF7-4359-993B-68CD98ABA0BF}"/>
    <dgm:cxn modelId="{EE445B2F-DEED-496A-9B40-15ABED298352}" type="presOf" srcId="{D90F34E3-4B40-47DE-A09D-439BF8DD3328}" destId="{AB93C228-FDC1-46A4-BC9F-C4F539014A82}" srcOrd="0" destOrd="0" presId="urn:microsoft.com/office/officeart/2005/8/layout/hierarchy2"/>
    <dgm:cxn modelId="{13E2F42F-E784-4511-A299-584CED6C5777}" type="presOf" srcId="{C45686CE-8179-433E-BE33-1CCBAA22D47E}" destId="{BCF27A6C-6A21-4BEE-B320-991447A1CC86}" srcOrd="1" destOrd="0" presId="urn:microsoft.com/office/officeart/2005/8/layout/hierarchy2"/>
    <dgm:cxn modelId="{2EBF8A30-3EF9-4628-B4D3-C7AA17DDB9A7}" type="presOf" srcId="{10D84A84-F0FD-42DB-8EC5-2F774607C0C1}" destId="{D0D4F020-F741-48BA-A161-942DE98B1E09}" srcOrd="0" destOrd="0" presId="urn:microsoft.com/office/officeart/2005/8/layout/hierarchy2"/>
    <dgm:cxn modelId="{0BBF6731-A53A-463F-BA5F-923061060A84}" type="presOf" srcId="{BB6B56CE-E17A-48F0-BAAE-1509EB3EFCAE}" destId="{4059B36A-B5D6-4089-B89B-6EA443978471}" srcOrd="0" destOrd="0" presId="urn:microsoft.com/office/officeart/2005/8/layout/hierarchy2"/>
    <dgm:cxn modelId="{00DC7034-33BE-4343-BC33-22059894293E}" type="presOf" srcId="{F690082C-072D-49D7-BBF0-FDCD5AF9FD9C}" destId="{EDF45C9C-823B-4327-B400-072207F786D1}" srcOrd="0" destOrd="0" presId="urn:microsoft.com/office/officeart/2005/8/layout/hierarchy2"/>
    <dgm:cxn modelId="{AD6B4735-F894-4490-8E2B-E9427C3F3D58}" type="presOf" srcId="{8017BF06-AEF7-4A04-A8DF-F6DC66F73D6D}" destId="{36CFD1C3-FC48-4383-90D0-1A05B2AA29BC}" srcOrd="0" destOrd="0" presId="urn:microsoft.com/office/officeart/2005/8/layout/hierarchy2"/>
    <dgm:cxn modelId="{F9217535-9B25-4663-A2F6-22F055F5DCCB}" srcId="{0E172CC4-0DED-469F-813B-3C708CBDA648}" destId="{216DC1B5-5897-4CF1-ABC3-717115FC686F}" srcOrd="0" destOrd="0" parTransId="{F080E51E-C39D-4645-BAA6-FA15F9CB171F}" sibTransId="{BD8A219F-0E48-45E5-9E14-3DB29232C320}"/>
    <dgm:cxn modelId="{B5842B36-CF7C-40CC-A74A-5446F940BC46}" type="presOf" srcId="{7A613E10-D668-4975-92B3-A39CC4910F6C}" destId="{A104593D-2FF1-4BE0-A2B5-A35994EEB6E3}" srcOrd="0" destOrd="0" presId="urn:microsoft.com/office/officeart/2005/8/layout/hierarchy2"/>
    <dgm:cxn modelId="{2D475B36-C52A-456D-A101-F058AD14CB40}" type="presOf" srcId="{333FBFB5-A357-458B-BEFD-E6C5E258FC47}" destId="{95C79C02-AE92-4839-97D6-3806FE70DA24}" srcOrd="1" destOrd="0" presId="urn:microsoft.com/office/officeart/2005/8/layout/hierarchy2"/>
    <dgm:cxn modelId="{2299363C-DD79-4CE0-B717-E192FE799047}" type="presOf" srcId="{3B04C9CD-A068-41C2-8A4F-1A35D4F43786}" destId="{71171892-FC0B-445A-B767-D7A22B1EB466}" srcOrd="1" destOrd="0" presId="urn:microsoft.com/office/officeart/2005/8/layout/hierarchy2"/>
    <dgm:cxn modelId="{B2AD8B60-105F-4713-BED5-03B11DC3F6D4}" srcId="{AA326559-386A-46B1-86FC-86AA37508EEA}" destId="{7E5B6C26-ACA5-4F89-AF71-36EE3E0FD598}" srcOrd="2" destOrd="0" parTransId="{6FE89652-F21D-416B-B90F-B6E4712E6781}" sibTransId="{AA6F5FD9-06CE-4ED0-8C4B-04C508C449BE}"/>
    <dgm:cxn modelId="{A3679842-12E4-4342-B989-1F13A1AC282D}" type="presOf" srcId="{F080E51E-C39D-4645-BAA6-FA15F9CB171F}" destId="{1E61B835-C28C-4F31-A907-5470E2FD394A}" srcOrd="0" destOrd="0" presId="urn:microsoft.com/office/officeart/2005/8/layout/hierarchy2"/>
    <dgm:cxn modelId="{C1FB7965-BD2D-4062-AF6F-B3D5B05C5A4F}" type="presOf" srcId="{68794FF4-B5F5-4AC6-A211-3D8736E0AC9C}" destId="{4D15BD80-EFC5-434F-A671-BCF8A4766A73}" srcOrd="0" destOrd="0" presId="urn:microsoft.com/office/officeart/2005/8/layout/hierarchy2"/>
    <dgm:cxn modelId="{FA22C666-9B23-4837-8D0F-FA7DF3631DDC}" type="presOf" srcId="{198DEEA1-CBFF-42E0-ADB6-30D0AFDF4CF3}" destId="{E7A8D784-988B-4F7A-A27C-4E8739EA087A}" srcOrd="0" destOrd="0" presId="urn:microsoft.com/office/officeart/2005/8/layout/hierarchy2"/>
    <dgm:cxn modelId="{B9D34347-138F-41F8-9F60-883078897180}" type="presOf" srcId="{D4AA8142-7084-4E2D-B764-677CC11219C7}" destId="{BFD37EB0-67D5-4F7B-BB0E-3AF4C50E9F56}" srcOrd="1" destOrd="0" presId="urn:microsoft.com/office/officeart/2005/8/layout/hierarchy2"/>
    <dgm:cxn modelId="{BADD9447-284A-43FF-8FCE-ED52E5C01CDA}" type="presOf" srcId="{198DEEA1-CBFF-42E0-ADB6-30D0AFDF4CF3}" destId="{4F42EC7E-A439-44F3-AD62-3E25F47D4AC8}" srcOrd="1" destOrd="0" presId="urn:microsoft.com/office/officeart/2005/8/layout/hierarchy2"/>
    <dgm:cxn modelId="{41C5A04B-A2AC-46DD-9F5A-D223CD7DEC96}" type="presOf" srcId="{C9011A5D-831F-4AB8-BE65-58FE9312AA78}" destId="{ABEA1669-8046-4C03-890E-374A67C02890}" srcOrd="1" destOrd="0" presId="urn:microsoft.com/office/officeart/2005/8/layout/hierarchy2"/>
    <dgm:cxn modelId="{B077A54B-7696-4F99-9136-6106CBD5C658}" type="presOf" srcId="{3D968E1A-A511-4948-AEC2-12C33F7B4349}" destId="{CA406B02-AAE5-4E6C-AE55-E2D41EFED0E5}" srcOrd="1" destOrd="0" presId="urn:microsoft.com/office/officeart/2005/8/layout/hierarchy2"/>
    <dgm:cxn modelId="{6DA1ED4B-CD5E-4F82-9EC7-05FEEB0765B1}" srcId="{0E172CC4-0DED-469F-813B-3C708CBDA648}" destId="{C33D5F4F-D866-45A1-8B18-C6C09EAE7E4C}" srcOrd="1" destOrd="0" parTransId="{333FBFB5-A357-458B-BEFD-E6C5E258FC47}" sibTransId="{8943B0A2-1D48-4DA5-98FD-11C08A70D4E8}"/>
    <dgm:cxn modelId="{F0BAEF4D-4C77-4BEE-9337-D7CF9A4EAD65}" type="presOf" srcId="{22DACB2E-66D2-4F83-8DEA-1E36D24E9113}" destId="{99ED101D-FCB4-4862-B044-1100B3D272D8}" srcOrd="1" destOrd="0" presId="urn:microsoft.com/office/officeart/2005/8/layout/hierarchy2"/>
    <dgm:cxn modelId="{B41F0975-B6CF-4F5C-9183-08438C043F59}" type="presOf" srcId="{C45686CE-8179-433E-BE33-1CCBAA22D47E}" destId="{A31B13B6-2F7D-4C10-A699-5F7529550A2F}" srcOrd="0" destOrd="0" presId="urn:microsoft.com/office/officeart/2005/8/layout/hierarchy2"/>
    <dgm:cxn modelId="{D5700956-CE93-4417-96BC-B66BA4D54D72}" type="presOf" srcId="{D4AA8142-7084-4E2D-B764-677CC11219C7}" destId="{7BAC54EB-82E4-4421-8277-89F71C8CCA5D}" srcOrd="0" destOrd="0" presId="urn:microsoft.com/office/officeart/2005/8/layout/hierarchy2"/>
    <dgm:cxn modelId="{DC06C756-DE1D-4D6D-9B5A-483B9DF4A632}" type="presOf" srcId="{F690082C-072D-49D7-BBF0-FDCD5AF9FD9C}" destId="{377B8C0B-DB9B-44B5-9FDE-F92097F68868}" srcOrd="1" destOrd="0" presId="urn:microsoft.com/office/officeart/2005/8/layout/hierarchy2"/>
    <dgm:cxn modelId="{051A9857-E635-4B11-BC0D-BD0BCC8F8F0D}" type="presOf" srcId="{0E47BFE2-FB6C-46A6-AF05-EEA99EA408FE}" destId="{8C23DF4A-034E-451C-8E81-43E40AC1CD44}" srcOrd="0" destOrd="0" presId="urn:microsoft.com/office/officeart/2005/8/layout/hierarchy2"/>
    <dgm:cxn modelId="{2068D97B-2412-47EE-80F3-32E2764B6F65}" type="presOf" srcId="{7E5B6C26-ACA5-4F89-AF71-36EE3E0FD598}" destId="{FAB0C028-78C7-49CD-ACDF-B761245C6A25}" srcOrd="0" destOrd="0" presId="urn:microsoft.com/office/officeart/2005/8/layout/hierarchy2"/>
    <dgm:cxn modelId="{CEF0137E-92A1-41BB-B10C-B8549842CDE5}" type="presOf" srcId="{BA969A80-C110-48F3-829C-4802A6E8D96F}" destId="{F28E3E3B-9463-4ACC-956B-3ABFB0218336}" srcOrd="1" destOrd="0" presId="urn:microsoft.com/office/officeart/2005/8/layout/hierarchy2"/>
    <dgm:cxn modelId="{E70EA884-CB6F-4D8D-BCFD-50E7A89C3304}" type="presOf" srcId="{6FE89652-F21D-416B-B90F-B6E4712E6781}" destId="{777680B0-549E-41DF-9F04-4BE4B194BB44}" srcOrd="0" destOrd="0" presId="urn:microsoft.com/office/officeart/2005/8/layout/hierarchy2"/>
    <dgm:cxn modelId="{D5FC4C87-025B-48ED-AAD7-8F525D4CFF15}" srcId="{D313172A-4E60-460A-9B82-A4B9B101A3A1}" destId="{AA326559-386A-46B1-86FC-86AA37508EEA}" srcOrd="2" destOrd="0" parTransId="{D4AA8142-7084-4E2D-B764-677CC11219C7}" sibTransId="{B3933122-B4C7-4B28-886C-6E0138A2562B}"/>
    <dgm:cxn modelId="{0AE2098C-4944-4D29-915C-F16D182B1146}" type="presOf" srcId="{3D3188FC-C7C3-47F2-94FE-511FACDF2CB0}" destId="{5F894064-A46E-473A-8EB6-1643A987B00C}" srcOrd="1" destOrd="0" presId="urn:microsoft.com/office/officeart/2005/8/layout/hierarchy2"/>
    <dgm:cxn modelId="{E53EB891-CBC1-4B7E-96DA-FA135BE00AA1}" type="presOf" srcId="{F080E51E-C39D-4645-BAA6-FA15F9CB171F}" destId="{8C54A838-3DA3-4843-8CAC-546929502557}" srcOrd="1" destOrd="0" presId="urn:microsoft.com/office/officeart/2005/8/layout/hierarchy2"/>
    <dgm:cxn modelId="{8472DC93-0A80-4448-818D-CC001E85D86E}" type="presOf" srcId="{3D65BFC2-0E81-4DFE-AEB5-D59598824CFA}" destId="{A32AE4F1-A0AC-46EB-A470-D83C5D7D3648}" srcOrd="0" destOrd="0" presId="urn:microsoft.com/office/officeart/2005/8/layout/hierarchy2"/>
    <dgm:cxn modelId="{3A178294-358B-4F48-99C3-879FAEFE5A07}" srcId="{012C993B-E8AA-452B-A655-6FEB4D4F9143}" destId="{82C8E17B-C583-47ED-97B2-CE4BD72E1E61}" srcOrd="0" destOrd="0" parTransId="{D90F34E3-4B40-47DE-A09D-439BF8DD3328}" sibTransId="{414A74D2-8297-41AC-B39B-8F1B18FAAC9E}"/>
    <dgm:cxn modelId="{BE47C797-D146-446F-B4EE-9EA9114D1CC5}" type="presOf" srcId="{7C3D25E7-4D7D-42CD-9569-0865D88D8F41}" destId="{2544DFD8-B842-47E2-A2CD-C8865C2AC6F8}" srcOrd="0" destOrd="0" presId="urn:microsoft.com/office/officeart/2005/8/layout/hierarchy2"/>
    <dgm:cxn modelId="{9FFA1A9D-F448-41DC-B189-B1D285656982}" srcId="{AA326559-386A-46B1-86FC-86AA37508EEA}" destId="{F7EE5B09-9E19-4197-B699-0A4BCEACD5C4}" srcOrd="0" destOrd="0" parTransId="{F690082C-072D-49D7-BBF0-FDCD5AF9FD9C}" sibTransId="{C6905B3A-48B2-47EF-BDE4-CDB737E60FB9}"/>
    <dgm:cxn modelId="{6BCEBBA1-8EB2-4160-97CE-A00A638D2603}" type="presOf" srcId="{BA41D5CE-B11F-432D-AC4E-14FB2DB477A6}" destId="{154E58D9-537F-45EB-AB81-922D66293873}" srcOrd="0" destOrd="0" presId="urn:microsoft.com/office/officeart/2005/8/layout/hierarchy2"/>
    <dgm:cxn modelId="{EF83D9A4-5BA1-44AD-A957-CCE6AADAFD8D}" type="presOf" srcId="{3D968E1A-A511-4948-AEC2-12C33F7B4349}" destId="{501DCBAB-07C2-4D45-8B79-30B364A0A65E}" srcOrd="0" destOrd="0" presId="urn:microsoft.com/office/officeart/2005/8/layout/hierarchy2"/>
    <dgm:cxn modelId="{59EED0A5-0B29-43FE-AEA8-1612F86B75DD}" type="presOf" srcId="{0E172CC4-0DED-469F-813B-3C708CBDA648}" destId="{618B500C-AF6F-4354-A50F-76862ECD6FA8}" srcOrd="0" destOrd="0" presId="urn:microsoft.com/office/officeart/2005/8/layout/hierarchy2"/>
    <dgm:cxn modelId="{A6C3EFB8-EA3A-4E6F-9422-A3B80D79D408}" type="presOf" srcId="{C9011A5D-831F-4AB8-BE65-58FE9312AA78}" destId="{278E5BE9-C238-4D68-8CCA-6FEAD81713DA}" srcOrd="0" destOrd="0" presId="urn:microsoft.com/office/officeart/2005/8/layout/hierarchy2"/>
    <dgm:cxn modelId="{AF7879B9-6026-477E-BCA1-2AE7D22D8FAF}" type="presOf" srcId="{3B04C9CD-A068-41C2-8A4F-1A35D4F43786}" destId="{FE67305D-0E21-44F0-B738-722A7D1ED3C9}" srcOrd="0" destOrd="0" presId="urn:microsoft.com/office/officeart/2005/8/layout/hierarchy2"/>
    <dgm:cxn modelId="{1380F5BA-2B23-42F2-AF37-11C17402AF64}" srcId="{F7EE5B09-9E19-4197-B699-0A4BCEACD5C4}" destId="{0E47BFE2-FB6C-46A6-AF05-EEA99EA408FE}" srcOrd="1" destOrd="0" parTransId="{5F77691E-A5CE-4DE7-B251-0B8B743BEEB0}" sibTransId="{CD190344-5E83-492F-9AAB-B23E9C58EA22}"/>
    <dgm:cxn modelId="{8B1630BD-643F-420E-BBCF-DCE182917D6C}" type="presOf" srcId="{5F77691E-A5CE-4DE7-B251-0B8B743BEEB0}" destId="{33DD944A-49C2-4D40-BBCA-DBF428B1372D}" srcOrd="1" destOrd="0" presId="urn:microsoft.com/office/officeart/2005/8/layout/hierarchy2"/>
    <dgm:cxn modelId="{34A2A8BF-2168-484C-B1BA-CB42F3D80DC0}" srcId="{8017BF06-AEF7-4A04-A8DF-F6DC66F73D6D}" destId="{9A0E7534-5D45-4A51-ABAE-842D197575B5}" srcOrd="1" destOrd="0" parTransId="{3B04C9CD-A068-41C2-8A4F-1A35D4F43786}" sibTransId="{843A0E9A-077E-42F2-A885-A15DB2DB3C77}"/>
    <dgm:cxn modelId="{8B34BCC1-4979-480D-A241-CB2D8AAAF608}" srcId="{0E172CC4-0DED-469F-813B-3C708CBDA648}" destId="{8017BF06-AEF7-4A04-A8DF-F6DC66F73D6D}" srcOrd="2" destOrd="0" parTransId="{69FC30D9-AEF7-459D-93E4-B1CFC13C97F3}" sibTransId="{F40C7486-9888-407F-82E3-16D7D0DA0C0E}"/>
    <dgm:cxn modelId="{405099C3-7DAB-4955-8E33-3FF7FE18662E}" type="presOf" srcId="{0BE8BEE1-4DBD-425B-B688-DFA8150C5CB8}" destId="{A9CC4244-43AC-4809-AB39-7AF3EFD36612}" srcOrd="0" destOrd="0" presId="urn:microsoft.com/office/officeart/2005/8/layout/hierarchy2"/>
    <dgm:cxn modelId="{E6E464C8-8600-43E1-AA9D-C8E1BB9793D8}" type="presOf" srcId="{5F77691E-A5CE-4DE7-B251-0B8B743BEEB0}" destId="{243AC19E-7105-4769-AFE1-1D2FC8F0937A}" srcOrd="0" destOrd="0" presId="urn:microsoft.com/office/officeart/2005/8/layout/hierarchy2"/>
    <dgm:cxn modelId="{6E6478CB-FB1C-43D3-9788-DF5431B494DA}" srcId="{F7EE5B09-9E19-4197-B699-0A4BCEACD5C4}" destId="{BA41D5CE-B11F-432D-AC4E-14FB2DB477A6}" srcOrd="0" destOrd="0" parTransId="{22DACB2E-66D2-4F83-8DEA-1E36D24E9113}" sibTransId="{37B8425A-2F7C-464A-AFC4-479E35458196}"/>
    <dgm:cxn modelId="{87DF3ED0-2B47-46C4-A277-AD8CDE9753A8}" type="presOf" srcId="{6FE89652-F21D-416B-B90F-B6E4712E6781}" destId="{72894B6C-9A86-41A8-83A6-2B979F1B6C83}" srcOrd="1" destOrd="0" presId="urn:microsoft.com/office/officeart/2005/8/layout/hierarchy2"/>
    <dgm:cxn modelId="{377547D1-FB39-4A31-BEDA-D22D5B2545E6}" type="presOf" srcId="{F7EE5B09-9E19-4197-B699-0A4BCEACD5C4}" destId="{3FAB7920-E83A-4F0D-8ECC-A2A9DAE561C4}" srcOrd="0" destOrd="0" presId="urn:microsoft.com/office/officeart/2005/8/layout/hierarchy2"/>
    <dgm:cxn modelId="{FD0289D2-294F-4B46-A41A-8B0E2EB983E7}" type="presOf" srcId="{BC95B0D6-25A2-48C4-A7C4-29FE62805CAC}" destId="{0F5B02FD-C8A6-4CDB-8C87-F2A4B61DB1FF}" srcOrd="0" destOrd="0" presId="urn:microsoft.com/office/officeart/2005/8/layout/hierarchy2"/>
    <dgm:cxn modelId="{39FCD1D4-98F9-4416-B7A4-F182F95D26FB}" type="presOf" srcId="{012C993B-E8AA-452B-A655-6FEB4D4F9143}" destId="{0FB8BFDD-3559-4B25-AF81-79C6D9BEF88B}" srcOrd="0" destOrd="0" presId="urn:microsoft.com/office/officeart/2005/8/layout/hierarchy2"/>
    <dgm:cxn modelId="{7BC5E8DB-D0D8-4768-AE30-18C04C7FE2F6}" type="presOf" srcId="{BC95B0D6-25A2-48C4-A7C4-29FE62805CAC}" destId="{853D3F4F-B133-42BD-AF6E-9E057568DFCF}" srcOrd="1" destOrd="0" presId="urn:microsoft.com/office/officeart/2005/8/layout/hierarchy2"/>
    <dgm:cxn modelId="{DED33FDC-682E-4760-B533-DB4FC5984C34}" type="presOf" srcId="{C0E29790-4F85-4822-8B8F-C7FEED372907}" destId="{E4BF0029-CDC4-46F6-9974-5C1D3EC46FED}" srcOrd="0" destOrd="0" presId="urn:microsoft.com/office/officeart/2005/8/layout/hierarchy2"/>
    <dgm:cxn modelId="{7AAC0CDD-5FBF-4D8A-A7FB-4ED76BAD2B70}" type="presOf" srcId="{82C8E17B-C583-47ED-97B2-CE4BD72E1E61}" destId="{100EC24A-874B-4F97-A5FA-AD6CC93D5DE7}" srcOrd="0" destOrd="0" presId="urn:microsoft.com/office/officeart/2005/8/layout/hierarchy2"/>
    <dgm:cxn modelId="{FE80F6DD-0AB1-4093-AFEC-15A7A463F62C}" srcId="{D313172A-4E60-460A-9B82-A4B9B101A3A1}" destId="{DBFB1C94-5991-4D7D-B104-0D81A103FF75}" srcOrd="0" destOrd="0" parTransId="{3D968E1A-A511-4948-AEC2-12C33F7B4349}" sibTransId="{1020D042-BBB7-452F-91FB-8FBF7CC38FEE}"/>
    <dgm:cxn modelId="{75BAF8DE-8951-49CB-8E4E-336677E6978D}" srcId="{7A613E10-D668-4975-92B3-A39CC4910F6C}" destId="{D313172A-4E60-460A-9B82-A4B9B101A3A1}" srcOrd="0" destOrd="0" parTransId="{C9011A5D-831F-4AB8-BE65-58FE9312AA78}" sibTransId="{8C055964-35B3-487E-B11E-C8054E48C57E}"/>
    <dgm:cxn modelId="{94A458E0-A8B8-41EB-A498-3F28CCBB7BC2}" type="presOf" srcId="{D90F34E3-4B40-47DE-A09D-439BF8DD3328}" destId="{B3035851-B029-4F8A-8EE2-194702D5A6F5}" srcOrd="1" destOrd="0" presId="urn:microsoft.com/office/officeart/2005/8/layout/hierarchy2"/>
    <dgm:cxn modelId="{9C097DE0-BB10-442E-A35F-297035855171}" srcId="{0E172CC4-0DED-469F-813B-3C708CBDA648}" destId="{012C993B-E8AA-452B-A655-6FEB4D4F9143}" srcOrd="4" destOrd="0" parTransId="{C0E29790-4F85-4822-8B8F-C7FEED372907}" sibTransId="{6B63A523-EC23-4FAF-8ACE-2697CA25A60D}"/>
    <dgm:cxn modelId="{177262E2-4EBC-4ABB-A229-CDB04F38C88F}" type="presOf" srcId="{3D3188FC-C7C3-47F2-94FE-511FACDF2CB0}" destId="{FD883E84-90B2-48A9-8508-951EC7953F30}" srcOrd="0" destOrd="0" presId="urn:microsoft.com/office/officeart/2005/8/layout/hierarchy2"/>
    <dgm:cxn modelId="{62D259E7-75F9-4D38-969A-CE5D3E97A8C0}" type="presOf" srcId="{C33D5F4F-D866-45A1-8B18-C6C09EAE7E4C}" destId="{8F45DE69-9C21-4416-9329-266C0EE7FAB8}" srcOrd="0" destOrd="0" presId="urn:microsoft.com/office/officeart/2005/8/layout/hierarchy2"/>
    <dgm:cxn modelId="{6422C9E9-1D05-46DB-8A0E-39B600A5CAFE}" type="presOf" srcId="{C0E29790-4F85-4822-8B8F-C7FEED372907}" destId="{A426E50F-CAB4-4641-9812-3CAF5632E972}" srcOrd="1" destOrd="0" presId="urn:microsoft.com/office/officeart/2005/8/layout/hierarchy2"/>
    <dgm:cxn modelId="{046A8BEC-4375-46EB-8F22-879372B041EB}" srcId="{AA326559-386A-46B1-86FC-86AA37508EEA}" destId="{10D84A84-F0FD-42DB-8EC5-2F774607C0C1}" srcOrd="1" destOrd="0" parTransId="{BA969A80-C110-48F3-829C-4802A6E8D96F}" sibTransId="{561E2E0A-3497-4A99-9F3F-9CBDF99CE37D}"/>
    <dgm:cxn modelId="{96208DF2-156D-4243-8C7D-93F140FF945B}" type="presOf" srcId="{D313172A-4E60-460A-9B82-A4B9B101A3A1}" destId="{63AA5ABF-364F-4542-BAAB-BA919E84ACA6}" srcOrd="0" destOrd="0" presId="urn:microsoft.com/office/officeart/2005/8/layout/hierarchy2"/>
    <dgm:cxn modelId="{774737F9-A5C8-4FC9-899A-9443AF038C69}" type="presOf" srcId="{A617CBCB-99DB-447B-9442-7B1CAAEC6525}" destId="{5A1C6B42-58D8-48D6-8075-C414A264C8D3}" srcOrd="0" destOrd="0" presId="urn:microsoft.com/office/officeart/2005/8/layout/hierarchy2"/>
    <dgm:cxn modelId="{BE2A70FC-94EE-4971-AE1F-EACB3538F12B}" type="presOf" srcId="{AA326559-386A-46B1-86FC-86AA37508EEA}" destId="{9126DA47-BB2A-4431-98E9-B231EDAD0BB8}" srcOrd="0" destOrd="0" presId="urn:microsoft.com/office/officeart/2005/8/layout/hierarchy2"/>
    <dgm:cxn modelId="{857FF4FD-4425-442C-98D4-9CB343C0ADCE}" type="presOf" srcId="{22DACB2E-66D2-4F83-8DEA-1E36D24E9113}" destId="{BEC5E622-FBC1-420A-942D-0A1BE83D785B}" srcOrd="0" destOrd="0" presId="urn:microsoft.com/office/officeart/2005/8/layout/hierarchy2"/>
    <dgm:cxn modelId="{C08E7DFE-3AEC-4863-9AA9-75638F751A69}" srcId="{D313172A-4E60-460A-9B82-A4B9B101A3A1}" destId="{0E172CC4-0DED-469F-813B-3C708CBDA648}" srcOrd="1" destOrd="0" parTransId="{3D3188FC-C7C3-47F2-94FE-511FACDF2CB0}" sibTransId="{121AA34C-AE36-4371-BBBC-675B7D0DB6DA}"/>
    <dgm:cxn modelId="{33DF63DE-25C9-4085-B34C-2BFEF6BA9A63}" type="presParOf" srcId="{2544DFD8-B842-47E2-A2CD-C8865C2AC6F8}" destId="{51C6E10F-5C06-4BC0-9D49-E77DBB72463E}" srcOrd="0" destOrd="0" presId="urn:microsoft.com/office/officeart/2005/8/layout/hierarchy2"/>
    <dgm:cxn modelId="{61C3CCF2-A94C-4E90-ADD8-768E92302400}" type="presParOf" srcId="{51C6E10F-5C06-4BC0-9D49-E77DBB72463E}" destId="{A104593D-2FF1-4BE0-A2B5-A35994EEB6E3}" srcOrd="0" destOrd="0" presId="urn:microsoft.com/office/officeart/2005/8/layout/hierarchy2"/>
    <dgm:cxn modelId="{7F931127-F101-4AC8-B628-AC53855586BE}" type="presParOf" srcId="{51C6E10F-5C06-4BC0-9D49-E77DBB72463E}" destId="{9E862356-5145-4C6E-8C3C-16C09D56D5F4}" srcOrd="1" destOrd="0" presId="urn:microsoft.com/office/officeart/2005/8/layout/hierarchy2"/>
    <dgm:cxn modelId="{46ED3CCC-102F-45CD-9B11-A552E7F2A2A4}" type="presParOf" srcId="{9E862356-5145-4C6E-8C3C-16C09D56D5F4}" destId="{278E5BE9-C238-4D68-8CCA-6FEAD81713DA}" srcOrd="0" destOrd="0" presId="urn:microsoft.com/office/officeart/2005/8/layout/hierarchy2"/>
    <dgm:cxn modelId="{4898572F-6105-45C0-A99C-3F47C9A86A9F}" type="presParOf" srcId="{278E5BE9-C238-4D68-8CCA-6FEAD81713DA}" destId="{ABEA1669-8046-4C03-890E-374A67C02890}" srcOrd="0" destOrd="0" presId="urn:microsoft.com/office/officeart/2005/8/layout/hierarchy2"/>
    <dgm:cxn modelId="{FE72214B-39D2-4E1A-B8CF-E177C00E30EA}" type="presParOf" srcId="{9E862356-5145-4C6E-8C3C-16C09D56D5F4}" destId="{B088DD23-FBFB-49AB-B5DF-88FE7B7591C4}" srcOrd="1" destOrd="0" presId="urn:microsoft.com/office/officeart/2005/8/layout/hierarchy2"/>
    <dgm:cxn modelId="{296B04B9-90FD-44F3-99C2-8B2012483637}" type="presParOf" srcId="{B088DD23-FBFB-49AB-B5DF-88FE7B7591C4}" destId="{63AA5ABF-364F-4542-BAAB-BA919E84ACA6}" srcOrd="0" destOrd="0" presId="urn:microsoft.com/office/officeart/2005/8/layout/hierarchy2"/>
    <dgm:cxn modelId="{973B2885-0D5E-4299-9961-0F532231D37D}" type="presParOf" srcId="{B088DD23-FBFB-49AB-B5DF-88FE7B7591C4}" destId="{252E556B-16E5-4D23-9FDB-692ACAEB9645}" srcOrd="1" destOrd="0" presId="urn:microsoft.com/office/officeart/2005/8/layout/hierarchy2"/>
    <dgm:cxn modelId="{275DF810-BF9C-4A54-8074-E909DADD357A}" type="presParOf" srcId="{252E556B-16E5-4D23-9FDB-692ACAEB9645}" destId="{501DCBAB-07C2-4D45-8B79-30B364A0A65E}" srcOrd="0" destOrd="0" presId="urn:microsoft.com/office/officeart/2005/8/layout/hierarchy2"/>
    <dgm:cxn modelId="{535A938C-3DC6-4654-B8EA-9E9083D807F2}" type="presParOf" srcId="{501DCBAB-07C2-4D45-8B79-30B364A0A65E}" destId="{CA406B02-AAE5-4E6C-AE55-E2D41EFED0E5}" srcOrd="0" destOrd="0" presId="urn:microsoft.com/office/officeart/2005/8/layout/hierarchy2"/>
    <dgm:cxn modelId="{A4E597A0-E4EC-468C-B1EB-C8A10F28C848}" type="presParOf" srcId="{252E556B-16E5-4D23-9FDB-692ACAEB9645}" destId="{41C55BE7-2660-48EF-B3D6-6AF2D947E87A}" srcOrd="1" destOrd="0" presId="urn:microsoft.com/office/officeart/2005/8/layout/hierarchy2"/>
    <dgm:cxn modelId="{25B6F694-C913-4491-B187-232FEE2C8D89}" type="presParOf" srcId="{41C55BE7-2660-48EF-B3D6-6AF2D947E87A}" destId="{28597716-72BC-4A2B-ABA6-19F638673EA3}" srcOrd="0" destOrd="0" presId="urn:microsoft.com/office/officeart/2005/8/layout/hierarchy2"/>
    <dgm:cxn modelId="{4C41412A-5BC6-4D4B-946F-758BE56BF05F}" type="presParOf" srcId="{41C55BE7-2660-48EF-B3D6-6AF2D947E87A}" destId="{3547EE73-2512-4850-AD34-D2557174B7F4}" srcOrd="1" destOrd="0" presId="urn:microsoft.com/office/officeart/2005/8/layout/hierarchy2"/>
    <dgm:cxn modelId="{E42D4C15-7BA1-420A-85FF-98CB6BD249DE}" type="presParOf" srcId="{252E556B-16E5-4D23-9FDB-692ACAEB9645}" destId="{FD883E84-90B2-48A9-8508-951EC7953F30}" srcOrd="2" destOrd="0" presId="urn:microsoft.com/office/officeart/2005/8/layout/hierarchy2"/>
    <dgm:cxn modelId="{C04EF755-778E-42FC-A2AD-0D0C82D1A1AC}" type="presParOf" srcId="{FD883E84-90B2-48A9-8508-951EC7953F30}" destId="{5F894064-A46E-473A-8EB6-1643A987B00C}" srcOrd="0" destOrd="0" presId="urn:microsoft.com/office/officeart/2005/8/layout/hierarchy2"/>
    <dgm:cxn modelId="{CEE6F018-472E-4FD3-80CE-7069A3A29FF1}" type="presParOf" srcId="{252E556B-16E5-4D23-9FDB-692ACAEB9645}" destId="{6632B7A8-1A5B-47DD-970F-9333C846AF31}" srcOrd="3" destOrd="0" presId="urn:microsoft.com/office/officeart/2005/8/layout/hierarchy2"/>
    <dgm:cxn modelId="{86931D1C-1A06-4976-9798-591ADEAD914E}" type="presParOf" srcId="{6632B7A8-1A5B-47DD-970F-9333C846AF31}" destId="{618B500C-AF6F-4354-A50F-76862ECD6FA8}" srcOrd="0" destOrd="0" presId="urn:microsoft.com/office/officeart/2005/8/layout/hierarchy2"/>
    <dgm:cxn modelId="{6AAD3B55-B486-4B39-9AB0-BED255E01D5C}" type="presParOf" srcId="{6632B7A8-1A5B-47DD-970F-9333C846AF31}" destId="{CFB5C61B-3808-44F8-8CBD-767C7A744060}" srcOrd="1" destOrd="0" presId="urn:microsoft.com/office/officeart/2005/8/layout/hierarchy2"/>
    <dgm:cxn modelId="{B624CFFF-D241-4BE2-AC2E-773049121B3A}" type="presParOf" srcId="{CFB5C61B-3808-44F8-8CBD-767C7A744060}" destId="{1E61B835-C28C-4F31-A907-5470E2FD394A}" srcOrd="0" destOrd="0" presId="urn:microsoft.com/office/officeart/2005/8/layout/hierarchy2"/>
    <dgm:cxn modelId="{C0222186-1DCA-4F61-BEA7-57ACB53CA819}" type="presParOf" srcId="{1E61B835-C28C-4F31-A907-5470E2FD394A}" destId="{8C54A838-3DA3-4843-8CAC-546929502557}" srcOrd="0" destOrd="0" presId="urn:microsoft.com/office/officeart/2005/8/layout/hierarchy2"/>
    <dgm:cxn modelId="{84F47118-8E96-4D60-91B1-C7B71F7A6609}" type="presParOf" srcId="{CFB5C61B-3808-44F8-8CBD-767C7A744060}" destId="{89BC19C3-B78D-428C-8D8C-D538FCD38A86}" srcOrd="1" destOrd="0" presId="urn:microsoft.com/office/officeart/2005/8/layout/hierarchy2"/>
    <dgm:cxn modelId="{19CF704C-49BB-411D-8F68-6D623E77D355}" type="presParOf" srcId="{89BC19C3-B78D-428C-8D8C-D538FCD38A86}" destId="{0F5F3DD0-4332-4EE7-BAD6-D0CBC3E89FF6}" srcOrd="0" destOrd="0" presId="urn:microsoft.com/office/officeart/2005/8/layout/hierarchy2"/>
    <dgm:cxn modelId="{6D3950D7-DE22-49A9-B4E9-89A1E8C2A04F}" type="presParOf" srcId="{89BC19C3-B78D-428C-8D8C-D538FCD38A86}" destId="{6F6E1F4A-80EC-4EF7-AE00-07CB06946BC6}" srcOrd="1" destOrd="0" presId="urn:microsoft.com/office/officeart/2005/8/layout/hierarchy2"/>
    <dgm:cxn modelId="{388EACEC-F258-498B-9AED-E783D574556A}" type="presParOf" srcId="{CFB5C61B-3808-44F8-8CBD-767C7A744060}" destId="{C3BB88D0-FE53-40A4-B0CD-F56C0E0FBA8D}" srcOrd="2" destOrd="0" presId="urn:microsoft.com/office/officeart/2005/8/layout/hierarchy2"/>
    <dgm:cxn modelId="{C5C2936F-B080-4B8C-A48D-3D0DF5A4AE3D}" type="presParOf" srcId="{C3BB88D0-FE53-40A4-B0CD-F56C0E0FBA8D}" destId="{95C79C02-AE92-4839-97D6-3806FE70DA24}" srcOrd="0" destOrd="0" presId="urn:microsoft.com/office/officeart/2005/8/layout/hierarchy2"/>
    <dgm:cxn modelId="{93EA03E6-D146-4168-9C7E-A0DB65DDE036}" type="presParOf" srcId="{CFB5C61B-3808-44F8-8CBD-767C7A744060}" destId="{4904EDFE-C09D-4CD3-957A-95D1E4DE3254}" srcOrd="3" destOrd="0" presId="urn:microsoft.com/office/officeart/2005/8/layout/hierarchy2"/>
    <dgm:cxn modelId="{59BA8B53-7AB4-458B-8725-BC6C718D44AF}" type="presParOf" srcId="{4904EDFE-C09D-4CD3-957A-95D1E4DE3254}" destId="{8F45DE69-9C21-4416-9329-266C0EE7FAB8}" srcOrd="0" destOrd="0" presId="urn:microsoft.com/office/officeart/2005/8/layout/hierarchy2"/>
    <dgm:cxn modelId="{DF37C5F6-E5C2-4D97-8E84-0085A986EB76}" type="presParOf" srcId="{4904EDFE-C09D-4CD3-957A-95D1E4DE3254}" destId="{78716EB7-3503-403F-B6C6-BB4BB9B1B839}" srcOrd="1" destOrd="0" presId="urn:microsoft.com/office/officeart/2005/8/layout/hierarchy2"/>
    <dgm:cxn modelId="{971AA672-F64B-48AF-9C50-EB5DDEF504A5}" type="presParOf" srcId="{78716EB7-3503-403F-B6C6-BB4BB9B1B839}" destId="{0F5B02FD-C8A6-4CDB-8C87-F2A4B61DB1FF}" srcOrd="0" destOrd="0" presId="urn:microsoft.com/office/officeart/2005/8/layout/hierarchy2"/>
    <dgm:cxn modelId="{6331FC5A-C007-4575-A0E4-50BC84CBA478}" type="presParOf" srcId="{0F5B02FD-C8A6-4CDB-8C87-F2A4B61DB1FF}" destId="{853D3F4F-B133-42BD-AF6E-9E057568DFCF}" srcOrd="0" destOrd="0" presId="urn:microsoft.com/office/officeart/2005/8/layout/hierarchy2"/>
    <dgm:cxn modelId="{8751B334-86A7-429A-91E3-8DDEF6E8A7A6}" type="presParOf" srcId="{78716EB7-3503-403F-B6C6-BB4BB9B1B839}" destId="{F5D247BB-36D7-4764-9733-33D45C4E5D85}" srcOrd="1" destOrd="0" presId="urn:microsoft.com/office/officeart/2005/8/layout/hierarchy2"/>
    <dgm:cxn modelId="{8CFA2F11-8D60-425C-87BD-5E551C64EF41}" type="presParOf" srcId="{F5D247BB-36D7-4764-9733-33D45C4E5D85}" destId="{4059B36A-B5D6-4089-B89B-6EA443978471}" srcOrd="0" destOrd="0" presId="urn:microsoft.com/office/officeart/2005/8/layout/hierarchy2"/>
    <dgm:cxn modelId="{47380ECB-09DE-41FF-8B52-B7D5AB0372E2}" type="presParOf" srcId="{F5D247BB-36D7-4764-9733-33D45C4E5D85}" destId="{74E397D6-AD9D-4075-9D56-6F19ED19623F}" srcOrd="1" destOrd="0" presId="urn:microsoft.com/office/officeart/2005/8/layout/hierarchy2"/>
    <dgm:cxn modelId="{B8DCC5A7-4A3D-4559-8313-77E003FA2DCE}" type="presParOf" srcId="{CFB5C61B-3808-44F8-8CBD-767C7A744060}" destId="{6A9A6646-60C9-45DD-A182-43F5DD26E282}" srcOrd="4" destOrd="0" presId="urn:microsoft.com/office/officeart/2005/8/layout/hierarchy2"/>
    <dgm:cxn modelId="{1F0EB5BC-B484-4967-A78D-B8EEF27140B7}" type="presParOf" srcId="{6A9A6646-60C9-45DD-A182-43F5DD26E282}" destId="{B96DD2DA-A342-4458-B54E-AFFC364292EF}" srcOrd="0" destOrd="0" presId="urn:microsoft.com/office/officeart/2005/8/layout/hierarchy2"/>
    <dgm:cxn modelId="{BDA04CFA-69E5-4899-94D0-AF2EA9E1063D}" type="presParOf" srcId="{CFB5C61B-3808-44F8-8CBD-767C7A744060}" destId="{3375E1DB-5524-4F12-BB20-2AEECAA3980C}" srcOrd="5" destOrd="0" presId="urn:microsoft.com/office/officeart/2005/8/layout/hierarchy2"/>
    <dgm:cxn modelId="{1CC6F618-BA63-4B2C-BCF3-23882059C3ED}" type="presParOf" srcId="{3375E1DB-5524-4F12-BB20-2AEECAA3980C}" destId="{36CFD1C3-FC48-4383-90D0-1A05B2AA29BC}" srcOrd="0" destOrd="0" presId="urn:microsoft.com/office/officeart/2005/8/layout/hierarchy2"/>
    <dgm:cxn modelId="{BF0C7288-D0B0-4D2F-8033-DE9685A51921}" type="presParOf" srcId="{3375E1DB-5524-4F12-BB20-2AEECAA3980C}" destId="{02F22CCB-FA91-4208-B529-B5E212AD79F9}" srcOrd="1" destOrd="0" presId="urn:microsoft.com/office/officeart/2005/8/layout/hierarchy2"/>
    <dgm:cxn modelId="{CD07724F-7CAE-4E37-A78A-FC73D9C27FC2}" type="presParOf" srcId="{02F22CCB-FA91-4208-B529-B5E212AD79F9}" destId="{A9CC4244-43AC-4809-AB39-7AF3EFD36612}" srcOrd="0" destOrd="0" presId="urn:microsoft.com/office/officeart/2005/8/layout/hierarchy2"/>
    <dgm:cxn modelId="{ECA4DEF4-CB5D-48E0-B44A-1F8B1FB5757B}" type="presParOf" srcId="{A9CC4244-43AC-4809-AB39-7AF3EFD36612}" destId="{ED4524AD-22E8-4FE4-A165-4C7EA994D147}" srcOrd="0" destOrd="0" presId="urn:microsoft.com/office/officeart/2005/8/layout/hierarchy2"/>
    <dgm:cxn modelId="{AF2F3440-92D3-4C00-B6DB-EC0315A91857}" type="presParOf" srcId="{02F22CCB-FA91-4208-B529-B5E212AD79F9}" destId="{517B8444-CE17-47FD-8B44-05E0B7DFC4AD}" srcOrd="1" destOrd="0" presId="urn:microsoft.com/office/officeart/2005/8/layout/hierarchy2"/>
    <dgm:cxn modelId="{C27F5B48-3EDA-4644-B365-F334BADF97EC}" type="presParOf" srcId="{517B8444-CE17-47FD-8B44-05E0B7DFC4AD}" destId="{4D15BD80-EFC5-434F-A671-BCF8A4766A73}" srcOrd="0" destOrd="0" presId="urn:microsoft.com/office/officeart/2005/8/layout/hierarchy2"/>
    <dgm:cxn modelId="{A7268735-0043-4885-AB1E-1ECD9190088F}" type="presParOf" srcId="{517B8444-CE17-47FD-8B44-05E0B7DFC4AD}" destId="{63466467-002F-4774-BEF3-2D4B025E53A3}" srcOrd="1" destOrd="0" presId="urn:microsoft.com/office/officeart/2005/8/layout/hierarchy2"/>
    <dgm:cxn modelId="{D10CC8EE-80CA-4E90-B9D8-3F37AA8AF695}" type="presParOf" srcId="{02F22CCB-FA91-4208-B529-B5E212AD79F9}" destId="{FE67305D-0E21-44F0-B738-722A7D1ED3C9}" srcOrd="2" destOrd="0" presId="urn:microsoft.com/office/officeart/2005/8/layout/hierarchy2"/>
    <dgm:cxn modelId="{C43344BA-88DA-4DB5-A4C7-9AC975D963B7}" type="presParOf" srcId="{FE67305D-0E21-44F0-B738-722A7D1ED3C9}" destId="{71171892-FC0B-445A-B767-D7A22B1EB466}" srcOrd="0" destOrd="0" presId="urn:microsoft.com/office/officeart/2005/8/layout/hierarchy2"/>
    <dgm:cxn modelId="{FAC3F15A-92E4-4D6B-8EBD-80B3DC32D7A0}" type="presParOf" srcId="{02F22CCB-FA91-4208-B529-B5E212AD79F9}" destId="{EDA2ADFA-773D-4547-853F-20B052C221AA}" srcOrd="3" destOrd="0" presId="urn:microsoft.com/office/officeart/2005/8/layout/hierarchy2"/>
    <dgm:cxn modelId="{8BA6FE58-16E8-43D1-A40C-20F6CB136F66}" type="presParOf" srcId="{EDA2ADFA-773D-4547-853F-20B052C221AA}" destId="{D7748AFE-0583-4389-A1B9-EF4568639415}" srcOrd="0" destOrd="0" presId="urn:microsoft.com/office/officeart/2005/8/layout/hierarchy2"/>
    <dgm:cxn modelId="{8056C7F2-BD66-4252-85D5-CA7044A0A28D}" type="presParOf" srcId="{EDA2ADFA-773D-4547-853F-20B052C221AA}" destId="{5EF87153-3D3C-4DBB-88B5-3C724BAC7162}" srcOrd="1" destOrd="0" presId="urn:microsoft.com/office/officeart/2005/8/layout/hierarchy2"/>
    <dgm:cxn modelId="{A9C391E9-8D46-46BA-A7A0-33DBF768BF70}" type="presParOf" srcId="{CFB5C61B-3808-44F8-8CBD-767C7A744060}" destId="{E7A8D784-988B-4F7A-A27C-4E8739EA087A}" srcOrd="6" destOrd="0" presId="urn:microsoft.com/office/officeart/2005/8/layout/hierarchy2"/>
    <dgm:cxn modelId="{9DFE0238-C2D9-431B-9DED-00ADDA0E1051}" type="presParOf" srcId="{E7A8D784-988B-4F7A-A27C-4E8739EA087A}" destId="{4F42EC7E-A439-44F3-AD62-3E25F47D4AC8}" srcOrd="0" destOrd="0" presId="urn:microsoft.com/office/officeart/2005/8/layout/hierarchy2"/>
    <dgm:cxn modelId="{75F1C4BD-7E8E-476F-B2B8-8B08CC0909D9}" type="presParOf" srcId="{CFB5C61B-3808-44F8-8CBD-767C7A744060}" destId="{4600390E-1B76-46A3-AF86-0CD60C423A6E}" srcOrd="7" destOrd="0" presId="urn:microsoft.com/office/officeart/2005/8/layout/hierarchy2"/>
    <dgm:cxn modelId="{69AFEFA6-F045-40C7-BF2D-0F5F9037EB5A}" type="presParOf" srcId="{4600390E-1B76-46A3-AF86-0CD60C423A6E}" destId="{5A1C6B42-58D8-48D6-8075-C414A264C8D3}" srcOrd="0" destOrd="0" presId="urn:microsoft.com/office/officeart/2005/8/layout/hierarchy2"/>
    <dgm:cxn modelId="{C9EB143B-1EC0-4296-AACE-1D9430AD4356}" type="presParOf" srcId="{4600390E-1B76-46A3-AF86-0CD60C423A6E}" destId="{ECABAB35-8527-42C8-953B-C0C28E86130E}" srcOrd="1" destOrd="0" presId="urn:microsoft.com/office/officeart/2005/8/layout/hierarchy2"/>
    <dgm:cxn modelId="{B01B7683-4AD9-4279-A631-0A6C8179F04A}" type="presParOf" srcId="{CFB5C61B-3808-44F8-8CBD-767C7A744060}" destId="{E4BF0029-CDC4-46F6-9974-5C1D3EC46FED}" srcOrd="8" destOrd="0" presId="urn:microsoft.com/office/officeart/2005/8/layout/hierarchy2"/>
    <dgm:cxn modelId="{2A8B4A6E-B856-4ED0-B0CD-E857BAD973C5}" type="presParOf" srcId="{E4BF0029-CDC4-46F6-9974-5C1D3EC46FED}" destId="{A426E50F-CAB4-4641-9812-3CAF5632E972}" srcOrd="0" destOrd="0" presId="urn:microsoft.com/office/officeart/2005/8/layout/hierarchy2"/>
    <dgm:cxn modelId="{0C722ECA-719C-444A-AEFB-3CBD50C1F370}" type="presParOf" srcId="{CFB5C61B-3808-44F8-8CBD-767C7A744060}" destId="{098C0CD3-62EB-4DB3-A679-F967E856E7E1}" srcOrd="9" destOrd="0" presId="urn:microsoft.com/office/officeart/2005/8/layout/hierarchy2"/>
    <dgm:cxn modelId="{D605CD56-3BCD-49A7-9D6A-0AEBBE876612}" type="presParOf" srcId="{098C0CD3-62EB-4DB3-A679-F967E856E7E1}" destId="{0FB8BFDD-3559-4B25-AF81-79C6D9BEF88B}" srcOrd="0" destOrd="0" presId="urn:microsoft.com/office/officeart/2005/8/layout/hierarchy2"/>
    <dgm:cxn modelId="{AAAB5127-7513-4CD9-80C9-2192607B1A4A}" type="presParOf" srcId="{098C0CD3-62EB-4DB3-A679-F967E856E7E1}" destId="{A9F6BBB5-0BC6-411A-899B-8210B83F5EE5}" srcOrd="1" destOrd="0" presId="urn:microsoft.com/office/officeart/2005/8/layout/hierarchy2"/>
    <dgm:cxn modelId="{B74DB536-A50E-48ED-9CB9-458044022FDD}" type="presParOf" srcId="{A9F6BBB5-0BC6-411A-899B-8210B83F5EE5}" destId="{AB93C228-FDC1-46A4-BC9F-C4F539014A82}" srcOrd="0" destOrd="0" presId="urn:microsoft.com/office/officeart/2005/8/layout/hierarchy2"/>
    <dgm:cxn modelId="{DB714AFB-D46D-41C7-9DE0-63A2901A821A}" type="presParOf" srcId="{AB93C228-FDC1-46A4-BC9F-C4F539014A82}" destId="{B3035851-B029-4F8A-8EE2-194702D5A6F5}" srcOrd="0" destOrd="0" presId="urn:microsoft.com/office/officeart/2005/8/layout/hierarchy2"/>
    <dgm:cxn modelId="{D0C9682D-D007-42AA-AA5B-04E6B93D7019}" type="presParOf" srcId="{A9F6BBB5-0BC6-411A-899B-8210B83F5EE5}" destId="{A1461394-D7CB-4F84-95C3-4EA2400AF992}" srcOrd="1" destOrd="0" presId="urn:microsoft.com/office/officeart/2005/8/layout/hierarchy2"/>
    <dgm:cxn modelId="{05379D60-88B7-46B5-BCF9-8DA883CF31D4}" type="presParOf" srcId="{A1461394-D7CB-4F84-95C3-4EA2400AF992}" destId="{100EC24A-874B-4F97-A5FA-AD6CC93D5DE7}" srcOrd="0" destOrd="0" presId="urn:microsoft.com/office/officeart/2005/8/layout/hierarchy2"/>
    <dgm:cxn modelId="{76FC6C57-BFB1-4448-B955-4716EA84491F}" type="presParOf" srcId="{A1461394-D7CB-4F84-95C3-4EA2400AF992}" destId="{0F86CCBC-77B5-43DD-AB02-58991E828E08}" srcOrd="1" destOrd="0" presId="urn:microsoft.com/office/officeart/2005/8/layout/hierarchy2"/>
    <dgm:cxn modelId="{1E21FD6B-10D3-468E-AD1B-7BC55BED956C}" type="presParOf" srcId="{A9F6BBB5-0BC6-411A-899B-8210B83F5EE5}" destId="{A31B13B6-2F7D-4C10-A699-5F7529550A2F}" srcOrd="2" destOrd="0" presId="urn:microsoft.com/office/officeart/2005/8/layout/hierarchy2"/>
    <dgm:cxn modelId="{7DA18337-D47E-4199-BBCC-18A20CC55564}" type="presParOf" srcId="{A31B13B6-2F7D-4C10-A699-5F7529550A2F}" destId="{BCF27A6C-6A21-4BEE-B320-991447A1CC86}" srcOrd="0" destOrd="0" presId="urn:microsoft.com/office/officeart/2005/8/layout/hierarchy2"/>
    <dgm:cxn modelId="{863EF632-9903-4C12-AB59-E75453FCC958}" type="presParOf" srcId="{A9F6BBB5-0BC6-411A-899B-8210B83F5EE5}" destId="{FC06C226-1D30-4387-ADDC-5D00855173FD}" srcOrd="3" destOrd="0" presId="urn:microsoft.com/office/officeart/2005/8/layout/hierarchy2"/>
    <dgm:cxn modelId="{8F4E6BF9-871B-4DA1-8E49-BD1EA0FC5314}" type="presParOf" srcId="{FC06C226-1D30-4387-ADDC-5D00855173FD}" destId="{A32AE4F1-A0AC-46EB-A470-D83C5D7D3648}" srcOrd="0" destOrd="0" presId="urn:microsoft.com/office/officeart/2005/8/layout/hierarchy2"/>
    <dgm:cxn modelId="{096721F0-AAA9-4D6F-86A7-6091D18B403A}" type="presParOf" srcId="{FC06C226-1D30-4387-ADDC-5D00855173FD}" destId="{E2F11AAD-0689-47F3-AB3E-8D768A5A58B9}" srcOrd="1" destOrd="0" presId="urn:microsoft.com/office/officeart/2005/8/layout/hierarchy2"/>
    <dgm:cxn modelId="{8DBC5B85-9539-4C51-8755-7AFD03267C03}" type="presParOf" srcId="{252E556B-16E5-4D23-9FDB-692ACAEB9645}" destId="{7BAC54EB-82E4-4421-8277-89F71C8CCA5D}" srcOrd="4" destOrd="0" presId="urn:microsoft.com/office/officeart/2005/8/layout/hierarchy2"/>
    <dgm:cxn modelId="{0446B4C2-06AD-40DA-8F62-F78D2C9F81CE}" type="presParOf" srcId="{7BAC54EB-82E4-4421-8277-89F71C8CCA5D}" destId="{BFD37EB0-67D5-4F7B-BB0E-3AF4C50E9F56}" srcOrd="0" destOrd="0" presId="urn:microsoft.com/office/officeart/2005/8/layout/hierarchy2"/>
    <dgm:cxn modelId="{959E4DF7-A716-442F-A73A-7A7EAD9267A9}" type="presParOf" srcId="{252E556B-16E5-4D23-9FDB-692ACAEB9645}" destId="{6BEE2E9B-DAD8-4BD2-9D56-2CA616268645}" srcOrd="5" destOrd="0" presId="urn:microsoft.com/office/officeart/2005/8/layout/hierarchy2"/>
    <dgm:cxn modelId="{3560D00A-E191-47BC-8338-FCBC31EF44F3}" type="presParOf" srcId="{6BEE2E9B-DAD8-4BD2-9D56-2CA616268645}" destId="{9126DA47-BB2A-4431-98E9-B231EDAD0BB8}" srcOrd="0" destOrd="0" presId="urn:microsoft.com/office/officeart/2005/8/layout/hierarchy2"/>
    <dgm:cxn modelId="{B8FBD358-E47F-426D-A6E8-29F7FDEF941A}" type="presParOf" srcId="{6BEE2E9B-DAD8-4BD2-9D56-2CA616268645}" destId="{9C8D5441-84B1-4292-BCBA-9E5B39D29766}" srcOrd="1" destOrd="0" presId="urn:microsoft.com/office/officeart/2005/8/layout/hierarchy2"/>
    <dgm:cxn modelId="{1A9328C0-C514-4D5B-8323-F7E8E384AED8}" type="presParOf" srcId="{9C8D5441-84B1-4292-BCBA-9E5B39D29766}" destId="{EDF45C9C-823B-4327-B400-072207F786D1}" srcOrd="0" destOrd="0" presId="urn:microsoft.com/office/officeart/2005/8/layout/hierarchy2"/>
    <dgm:cxn modelId="{F3EDA3DE-B9A7-4CC1-A921-A7E2981F39BD}" type="presParOf" srcId="{EDF45C9C-823B-4327-B400-072207F786D1}" destId="{377B8C0B-DB9B-44B5-9FDE-F92097F68868}" srcOrd="0" destOrd="0" presId="urn:microsoft.com/office/officeart/2005/8/layout/hierarchy2"/>
    <dgm:cxn modelId="{EFF42A21-FCFD-488F-AAAF-99CF613641CF}" type="presParOf" srcId="{9C8D5441-84B1-4292-BCBA-9E5B39D29766}" destId="{7D9CB1C3-22AC-4C36-8CB4-49A76062FCE3}" srcOrd="1" destOrd="0" presId="urn:microsoft.com/office/officeart/2005/8/layout/hierarchy2"/>
    <dgm:cxn modelId="{BE288BD9-5143-4583-8DCE-A1B3C17C46FF}" type="presParOf" srcId="{7D9CB1C3-22AC-4C36-8CB4-49A76062FCE3}" destId="{3FAB7920-E83A-4F0D-8ECC-A2A9DAE561C4}" srcOrd="0" destOrd="0" presId="urn:microsoft.com/office/officeart/2005/8/layout/hierarchy2"/>
    <dgm:cxn modelId="{E83F89A0-B3CF-43DA-9DA6-B17838F0BDDC}" type="presParOf" srcId="{7D9CB1C3-22AC-4C36-8CB4-49A76062FCE3}" destId="{875E32F8-0839-4A0B-844C-483C026B68EE}" srcOrd="1" destOrd="0" presId="urn:microsoft.com/office/officeart/2005/8/layout/hierarchy2"/>
    <dgm:cxn modelId="{DBF8345B-AF6A-4D4C-984C-96566247A7A5}" type="presParOf" srcId="{875E32F8-0839-4A0B-844C-483C026B68EE}" destId="{BEC5E622-FBC1-420A-942D-0A1BE83D785B}" srcOrd="0" destOrd="0" presId="urn:microsoft.com/office/officeart/2005/8/layout/hierarchy2"/>
    <dgm:cxn modelId="{C047615D-6973-4075-A8C4-EBCE47214673}" type="presParOf" srcId="{BEC5E622-FBC1-420A-942D-0A1BE83D785B}" destId="{99ED101D-FCB4-4862-B044-1100B3D272D8}" srcOrd="0" destOrd="0" presId="urn:microsoft.com/office/officeart/2005/8/layout/hierarchy2"/>
    <dgm:cxn modelId="{45760C25-EF60-46C4-B6AD-AC91AEB28C88}" type="presParOf" srcId="{875E32F8-0839-4A0B-844C-483C026B68EE}" destId="{9DBF8E93-5D0E-4F82-A400-D77ECC203A9A}" srcOrd="1" destOrd="0" presId="urn:microsoft.com/office/officeart/2005/8/layout/hierarchy2"/>
    <dgm:cxn modelId="{FDE08AD4-1300-43CE-BC87-DF372392F253}" type="presParOf" srcId="{9DBF8E93-5D0E-4F82-A400-D77ECC203A9A}" destId="{154E58D9-537F-45EB-AB81-922D66293873}" srcOrd="0" destOrd="0" presId="urn:microsoft.com/office/officeart/2005/8/layout/hierarchy2"/>
    <dgm:cxn modelId="{C367155F-2470-458A-B082-6A5B6C42D775}" type="presParOf" srcId="{9DBF8E93-5D0E-4F82-A400-D77ECC203A9A}" destId="{6F3ED44A-3DF8-42F1-BD7E-1D59DB63467E}" srcOrd="1" destOrd="0" presId="urn:microsoft.com/office/officeart/2005/8/layout/hierarchy2"/>
    <dgm:cxn modelId="{6EB421EF-3EA4-4E2E-8361-57AFB42A46D1}" type="presParOf" srcId="{875E32F8-0839-4A0B-844C-483C026B68EE}" destId="{243AC19E-7105-4769-AFE1-1D2FC8F0937A}" srcOrd="2" destOrd="0" presId="urn:microsoft.com/office/officeart/2005/8/layout/hierarchy2"/>
    <dgm:cxn modelId="{086D7224-4E38-4BD2-8B43-767562C91EF2}" type="presParOf" srcId="{243AC19E-7105-4769-AFE1-1D2FC8F0937A}" destId="{33DD944A-49C2-4D40-BBCA-DBF428B1372D}" srcOrd="0" destOrd="0" presId="urn:microsoft.com/office/officeart/2005/8/layout/hierarchy2"/>
    <dgm:cxn modelId="{2F37784A-90EC-49C9-8995-6E8B503CD009}" type="presParOf" srcId="{875E32F8-0839-4A0B-844C-483C026B68EE}" destId="{81E5ECDB-FF56-4CC1-ABCC-9D0170BF1820}" srcOrd="3" destOrd="0" presId="urn:microsoft.com/office/officeart/2005/8/layout/hierarchy2"/>
    <dgm:cxn modelId="{AD572FA1-3252-4943-8AA0-2858BFA82575}" type="presParOf" srcId="{81E5ECDB-FF56-4CC1-ABCC-9D0170BF1820}" destId="{8C23DF4A-034E-451C-8E81-43E40AC1CD44}" srcOrd="0" destOrd="0" presId="urn:microsoft.com/office/officeart/2005/8/layout/hierarchy2"/>
    <dgm:cxn modelId="{A2F61623-7230-44B8-9354-56B1885BEEE4}" type="presParOf" srcId="{81E5ECDB-FF56-4CC1-ABCC-9D0170BF1820}" destId="{748B9BDB-EC48-44F4-840F-293C76DF372B}" srcOrd="1" destOrd="0" presId="urn:microsoft.com/office/officeart/2005/8/layout/hierarchy2"/>
    <dgm:cxn modelId="{4598274C-2C20-4E39-86E2-1D65161F24DC}" type="presParOf" srcId="{9C8D5441-84B1-4292-BCBA-9E5B39D29766}" destId="{747C452C-B4C5-439E-9273-BABA77BF7210}" srcOrd="2" destOrd="0" presId="urn:microsoft.com/office/officeart/2005/8/layout/hierarchy2"/>
    <dgm:cxn modelId="{902C6824-B0CB-40EC-B0BE-F20E8DD6C2A6}" type="presParOf" srcId="{747C452C-B4C5-439E-9273-BABA77BF7210}" destId="{F28E3E3B-9463-4ACC-956B-3ABFB0218336}" srcOrd="0" destOrd="0" presId="urn:microsoft.com/office/officeart/2005/8/layout/hierarchy2"/>
    <dgm:cxn modelId="{BD219AC8-7EE0-45A9-986D-BC8A2FA1D8DB}" type="presParOf" srcId="{9C8D5441-84B1-4292-BCBA-9E5B39D29766}" destId="{3AC2414D-19E4-4299-801D-6CAE6560BDDF}" srcOrd="3" destOrd="0" presId="urn:microsoft.com/office/officeart/2005/8/layout/hierarchy2"/>
    <dgm:cxn modelId="{99C08BBD-5154-4897-BA2B-D95E8129DB63}" type="presParOf" srcId="{3AC2414D-19E4-4299-801D-6CAE6560BDDF}" destId="{D0D4F020-F741-48BA-A161-942DE98B1E09}" srcOrd="0" destOrd="0" presId="urn:microsoft.com/office/officeart/2005/8/layout/hierarchy2"/>
    <dgm:cxn modelId="{B58AAA4F-3729-4B9E-A8C9-93B38DBDAEE0}" type="presParOf" srcId="{3AC2414D-19E4-4299-801D-6CAE6560BDDF}" destId="{2F2318E5-0935-4260-A332-60026C0F05C6}" srcOrd="1" destOrd="0" presId="urn:microsoft.com/office/officeart/2005/8/layout/hierarchy2"/>
    <dgm:cxn modelId="{10258EC9-4C6D-400F-AA5F-4945C08648BF}" type="presParOf" srcId="{9C8D5441-84B1-4292-BCBA-9E5B39D29766}" destId="{777680B0-549E-41DF-9F04-4BE4B194BB44}" srcOrd="4" destOrd="0" presId="urn:microsoft.com/office/officeart/2005/8/layout/hierarchy2"/>
    <dgm:cxn modelId="{773A18EE-2F82-4C37-9088-91388525F2BD}" type="presParOf" srcId="{777680B0-549E-41DF-9F04-4BE4B194BB44}" destId="{72894B6C-9A86-41A8-83A6-2B979F1B6C83}" srcOrd="0" destOrd="0" presId="urn:microsoft.com/office/officeart/2005/8/layout/hierarchy2"/>
    <dgm:cxn modelId="{0C81F7A1-176D-43CA-91AF-D5A14DB2CCBC}" type="presParOf" srcId="{9C8D5441-84B1-4292-BCBA-9E5B39D29766}" destId="{D62CEF2B-CF32-4457-8873-EE59DDF169D5}" srcOrd="5" destOrd="0" presId="urn:microsoft.com/office/officeart/2005/8/layout/hierarchy2"/>
    <dgm:cxn modelId="{D12B9404-CB14-40E6-874A-4A59DFB15D80}" type="presParOf" srcId="{D62CEF2B-CF32-4457-8873-EE59DDF169D5}" destId="{FAB0C028-78C7-49CD-ACDF-B761245C6A25}" srcOrd="0" destOrd="0" presId="urn:microsoft.com/office/officeart/2005/8/layout/hierarchy2"/>
    <dgm:cxn modelId="{A999C119-D92C-4A52-9495-992FE8F64C76}" type="presParOf" srcId="{D62CEF2B-CF32-4457-8873-EE59DDF169D5}" destId="{A7538C91-E31C-4AA7-9C78-E252F6B2C0A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4593D-2FF1-4BE0-A2B5-A35994EEB6E3}">
      <dsp:nvSpPr>
        <dsp:cNvPr id="0" name=""/>
        <dsp:cNvSpPr/>
      </dsp:nvSpPr>
      <dsp:spPr>
        <a:xfrm>
          <a:off x="2135" y="398943"/>
          <a:ext cx="819150" cy="409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Part</a:t>
          </a:r>
          <a:endParaRPr lang="ko-KR" altLang="en-US" sz="1300" kern="1200" dirty="0"/>
        </a:p>
      </dsp:txBody>
      <dsp:txXfrm>
        <a:off x="14131" y="410939"/>
        <a:ext cx="795158" cy="385583"/>
      </dsp:txXfrm>
    </dsp:sp>
    <dsp:sp modelId="{278E5BE9-C238-4D68-8CCA-6FEAD81713DA}">
      <dsp:nvSpPr>
        <dsp:cNvPr id="0" name=""/>
        <dsp:cNvSpPr/>
      </dsp:nvSpPr>
      <dsp:spPr>
        <a:xfrm>
          <a:off x="821285" y="595996"/>
          <a:ext cx="327660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327660" y="7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76924" y="595539"/>
        <a:ext cx="16383" cy="16383"/>
      </dsp:txXfrm>
    </dsp:sp>
    <dsp:sp modelId="{63AA5ABF-364F-4542-BAAB-BA919E84ACA6}">
      <dsp:nvSpPr>
        <dsp:cNvPr id="0" name=""/>
        <dsp:cNvSpPr/>
      </dsp:nvSpPr>
      <dsp:spPr>
        <a:xfrm>
          <a:off x="1148945" y="398943"/>
          <a:ext cx="819150" cy="409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Measure</a:t>
          </a:r>
          <a:endParaRPr lang="ko-KR" altLang="en-US" sz="1300" kern="1200" dirty="0"/>
        </a:p>
      </dsp:txBody>
      <dsp:txXfrm>
        <a:off x="1160941" y="410939"/>
        <a:ext cx="795158" cy="385583"/>
      </dsp:txXfrm>
    </dsp:sp>
    <dsp:sp modelId="{501DCBAB-07C2-4D45-8B79-30B364A0A65E}">
      <dsp:nvSpPr>
        <dsp:cNvPr id="0" name=""/>
        <dsp:cNvSpPr/>
      </dsp:nvSpPr>
      <dsp:spPr>
        <a:xfrm rot="18563817">
          <a:off x="1873799" y="396524"/>
          <a:ext cx="516252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516252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119019" y="391352"/>
        <a:ext cx="25812" cy="25812"/>
      </dsp:txXfrm>
    </dsp:sp>
    <dsp:sp modelId="{28597716-72BC-4A2B-ABA6-19F638673EA3}">
      <dsp:nvSpPr>
        <dsp:cNvPr id="0" name=""/>
        <dsp:cNvSpPr/>
      </dsp:nvSpPr>
      <dsp:spPr>
        <a:xfrm>
          <a:off x="2295755" y="0"/>
          <a:ext cx="819150" cy="4095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Print</a:t>
          </a:r>
          <a:endParaRPr lang="ko-KR" altLang="en-US" sz="1300" kern="1200" dirty="0"/>
        </a:p>
      </dsp:txBody>
      <dsp:txXfrm>
        <a:off x="2307751" y="11996"/>
        <a:ext cx="795158" cy="385583"/>
      </dsp:txXfrm>
    </dsp:sp>
    <dsp:sp modelId="{FD883E84-90B2-48A9-8508-951EC7953F30}">
      <dsp:nvSpPr>
        <dsp:cNvPr id="0" name=""/>
        <dsp:cNvSpPr/>
      </dsp:nvSpPr>
      <dsp:spPr>
        <a:xfrm rot="966563">
          <a:off x="1961400" y="643312"/>
          <a:ext cx="341051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341051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123399" y="642520"/>
        <a:ext cx="17052" cy="17052"/>
      </dsp:txXfrm>
    </dsp:sp>
    <dsp:sp modelId="{618B500C-AF6F-4354-A50F-76862ECD6FA8}">
      <dsp:nvSpPr>
        <dsp:cNvPr id="0" name=""/>
        <dsp:cNvSpPr/>
      </dsp:nvSpPr>
      <dsp:spPr>
        <a:xfrm>
          <a:off x="2295755" y="493575"/>
          <a:ext cx="819150" cy="409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Attributes</a:t>
          </a:r>
          <a:endParaRPr lang="ko-KR" altLang="en-US" sz="1300" kern="1200" dirty="0"/>
        </a:p>
      </dsp:txBody>
      <dsp:txXfrm>
        <a:off x="2307751" y="505571"/>
        <a:ext cx="795158" cy="385583"/>
      </dsp:txXfrm>
    </dsp:sp>
    <dsp:sp modelId="{1E61B835-C28C-4F31-A907-5470E2FD394A}">
      <dsp:nvSpPr>
        <dsp:cNvPr id="0" name=""/>
        <dsp:cNvSpPr/>
      </dsp:nvSpPr>
      <dsp:spPr>
        <a:xfrm rot="102758">
          <a:off x="3114832" y="695527"/>
          <a:ext cx="327806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327806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70540" y="695066"/>
        <a:ext cx="16390" cy="16390"/>
      </dsp:txXfrm>
    </dsp:sp>
    <dsp:sp modelId="{0F5F3DD0-4332-4EE7-BAD6-D0CBC3E89FF6}">
      <dsp:nvSpPr>
        <dsp:cNvPr id="0" name=""/>
        <dsp:cNvSpPr/>
      </dsp:nvSpPr>
      <dsp:spPr>
        <a:xfrm>
          <a:off x="3442566" y="503372"/>
          <a:ext cx="819150" cy="409575"/>
        </a:xfrm>
        <a:prstGeom prst="roundRect">
          <a:avLst>
            <a:gd name="adj" fmla="val 10000"/>
          </a:avLst>
        </a:prstGeom>
        <a:solidFill>
          <a:srgbClr val="2E31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Divisions</a:t>
          </a:r>
          <a:endParaRPr lang="ko-KR" altLang="en-US" sz="1300" kern="1200" dirty="0"/>
        </a:p>
      </dsp:txBody>
      <dsp:txXfrm>
        <a:off x="3454562" y="515368"/>
        <a:ext cx="795158" cy="385583"/>
      </dsp:txXfrm>
    </dsp:sp>
    <dsp:sp modelId="{C3BB88D0-FE53-40A4-B0CD-F56C0E0FBA8D}">
      <dsp:nvSpPr>
        <dsp:cNvPr id="0" name=""/>
        <dsp:cNvSpPr/>
      </dsp:nvSpPr>
      <dsp:spPr>
        <a:xfrm rot="3343587">
          <a:off x="2987816" y="931032"/>
          <a:ext cx="581839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581839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64190" y="924221"/>
        <a:ext cx="29091" cy="29091"/>
      </dsp:txXfrm>
    </dsp:sp>
    <dsp:sp modelId="{8F45DE69-9C21-4416-9329-266C0EE7FAB8}">
      <dsp:nvSpPr>
        <dsp:cNvPr id="0" name=""/>
        <dsp:cNvSpPr/>
      </dsp:nvSpPr>
      <dsp:spPr>
        <a:xfrm>
          <a:off x="3442566" y="974383"/>
          <a:ext cx="819150" cy="409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Key</a:t>
          </a:r>
          <a:endParaRPr lang="ko-KR" altLang="en-US" sz="1300" kern="1200" dirty="0"/>
        </a:p>
      </dsp:txBody>
      <dsp:txXfrm>
        <a:off x="3454562" y="986379"/>
        <a:ext cx="795158" cy="385583"/>
      </dsp:txXfrm>
    </dsp:sp>
    <dsp:sp modelId="{0F5B02FD-C8A6-4CDB-8C87-F2A4B61DB1FF}">
      <dsp:nvSpPr>
        <dsp:cNvPr id="0" name=""/>
        <dsp:cNvSpPr/>
      </dsp:nvSpPr>
      <dsp:spPr>
        <a:xfrm rot="25095">
          <a:off x="4261711" y="1172632"/>
          <a:ext cx="327668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327668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17354" y="1172175"/>
        <a:ext cx="16383" cy="16383"/>
      </dsp:txXfrm>
    </dsp:sp>
    <dsp:sp modelId="{4059B36A-B5D6-4089-B89B-6EA443978471}">
      <dsp:nvSpPr>
        <dsp:cNvPr id="0" name=""/>
        <dsp:cNvSpPr/>
      </dsp:nvSpPr>
      <dsp:spPr>
        <a:xfrm>
          <a:off x="4589376" y="976775"/>
          <a:ext cx="819150" cy="409575"/>
        </a:xfrm>
        <a:prstGeom prst="roundRect">
          <a:avLst>
            <a:gd name="adj" fmla="val 10000"/>
          </a:avLst>
        </a:prstGeom>
        <a:solidFill>
          <a:srgbClr val="2E31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Fifths</a:t>
          </a:r>
          <a:endParaRPr lang="ko-KR" altLang="en-US" sz="1300" kern="1200" dirty="0"/>
        </a:p>
      </dsp:txBody>
      <dsp:txXfrm>
        <a:off x="4601372" y="988771"/>
        <a:ext cx="795158" cy="385583"/>
      </dsp:txXfrm>
    </dsp:sp>
    <dsp:sp modelId="{6A9A6646-60C9-45DD-A182-43F5DD26E282}">
      <dsp:nvSpPr>
        <dsp:cNvPr id="0" name=""/>
        <dsp:cNvSpPr/>
      </dsp:nvSpPr>
      <dsp:spPr>
        <a:xfrm rot="4263529">
          <a:off x="2774018" y="1168017"/>
          <a:ext cx="1009435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1009435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53500" y="1150515"/>
        <a:ext cx="50471" cy="50471"/>
      </dsp:txXfrm>
    </dsp:sp>
    <dsp:sp modelId="{36CFD1C3-FC48-4383-90D0-1A05B2AA29BC}">
      <dsp:nvSpPr>
        <dsp:cNvPr id="0" name=""/>
        <dsp:cNvSpPr/>
      </dsp:nvSpPr>
      <dsp:spPr>
        <a:xfrm>
          <a:off x="3442566" y="1448352"/>
          <a:ext cx="819150" cy="409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Time</a:t>
          </a:r>
          <a:endParaRPr lang="ko-KR" altLang="en-US" sz="1300" kern="1200" dirty="0"/>
        </a:p>
      </dsp:txBody>
      <dsp:txXfrm>
        <a:off x="3454562" y="1460348"/>
        <a:ext cx="795158" cy="385583"/>
      </dsp:txXfrm>
    </dsp:sp>
    <dsp:sp modelId="{A9CC4244-43AC-4809-AB39-7AF3EFD36612}">
      <dsp:nvSpPr>
        <dsp:cNvPr id="0" name=""/>
        <dsp:cNvSpPr/>
      </dsp:nvSpPr>
      <dsp:spPr>
        <a:xfrm rot="21579718">
          <a:off x="4261713" y="1644438"/>
          <a:ext cx="327665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327665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17354" y="1643981"/>
        <a:ext cx="16383" cy="16383"/>
      </dsp:txXfrm>
    </dsp:sp>
    <dsp:sp modelId="{4D15BD80-EFC5-434F-A671-BCF8A4766A73}">
      <dsp:nvSpPr>
        <dsp:cNvPr id="0" name=""/>
        <dsp:cNvSpPr/>
      </dsp:nvSpPr>
      <dsp:spPr>
        <a:xfrm>
          <a:off x="4589376" y="1446419"/>
          <a:ext cx="819150" cy="409575"/>
        </a:xfrm>
        <a:prstGeom prst="roundRect">
          <a:avLst>
            <a:gd name="adj" fmla="val 10000"/>
          </a:avLst>
        </a:prstGeom>
        <a:solidFill>
          <a:srgbClr val="2E31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Beats</a:t>
          </a:r>
          <a:endParaRPr lang="ko-KR" altLang="en-US" sz="1300" kern="1200" dirty="0"/>
        </a:p>
      </dsp:txBody>
      <dsp:txXfrm>
        <a:off x="4601372" y="1458415"/>
        <a:ext cx="795158" cy="385583"/>
      </dsp:txXfrm>
    </dsp:sp>
    <dsp:sp modelId="{FE67305D-0E21-44F0-B738-722A7D1ED3C9}">
      <dsp:nvSpPr>
        <dsp:cNvPr id="0" name=""/>
        <dsp:cNvSpPr/>
      </dsp:nvSpPr>
      <dsp:spPr>
        <a:xfrm rot="3303898">
          <a:off x="4139453" y="1879944"/>
          <a:ext cx="572184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572184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11241" y="1873374"/>
        <a:ext cx="28609" cy="28609"/>
      </dsp:txXfrm>
    </dsp:sp>
    <dsp:sp modelId="{D7748AFE-0583-4389-A1B9-EF4568639415}">
      <dsp:nvSpPr>
        <dsp:cNvPr id="0" name=""/>
        <dsp:cNvSpPr/>
      </dsp:nvSpPr>
      <dsp:spPr>
        <a:xfrm>
          <a:off x="4589376" y="1917430"/>
          <a:ext cx="819150" cy="409575"/>
        </a:xfrm>
        <a:prstGeom prst="roundRect">
          <a:avLst>
            <a:gd name="adj" fmla="val 10000"/>
          </a:avLst>
        </a:prstGeom>
        <a:solidFill>
          <a:srgbClr val="2E31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Beat-Type</a:t>
          </a:r>
          <a:endParaRPr lang="ko-KR" altLang="en-US" sz="1300" kern="1200" dirty="0"/>
        </a:p>
      </dsp:txBody>
      <dsp:txXfrm>
        <a:off x="4601372" y="1929426"/>
        <a:ext cx="795158" cy="385583"/>
      </dsp:txXfrm>
    </dsp:sp>
    <dsp:sp modelId="{E7A8D784-988B-4F7A-A27C-4E8739EA087A}">
      <dsp:nvSpPr>
        <dsp:cNvPr id="0" name=""/>
        <dsp:cNvSpPr/>
      </dsp:nvSpPr>
      <dsp:spPr>
        <a:xfrm rot="4623455">
          <a:off x="2547259" y="1403522"/>
          <a:ext cx="1462953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1462953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42162" y="1374683"/>
        <a:ext cx="73147" cy="73147"/>
      </dsp:txXfrm>
    </dsp:sp>
    <dsp:sp modelId="{5A1C6B42-58D8-48D6-8075-C414A264C8D3}">
      <dsp:nvSpPr>
        <dsp:cNvPr id="0" name=""/>
        <dsp:cNvSpPr/>
      </dsp:nvSpPr>
      <dsp:spPr>
        <a:xfrm>
          <a:off x="3442566" y="1919363"/>
          <a:ext cx="819150" cy="409575"/>
        </a:xfrm>
        <a:prstGeom prst="roundRect">
          <a:avLst>
            <a:gd name="adj" fmla="val 10000"/>
          </a:avLst>
        </a:prstGeom>
        <a:solidFill>
          <a:srgbClr val="2E31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Staves</a:t>
          </a:r>
          <a:endParaRPr lang="ko-KR" altLang="en-US" sz="1300" kern="1200" dirty="0"/>
        </a:p>
      </dsp:txBody>
      <dsp:txXfrm>
        <a:off x="3454562" y="1931359"/>
        <a:ext cx="795158" cy="385583"/>
      </dsp:txXfrm>
    </dsp:sp>
    <dsp:sp modelId="{E4BF0029-CDC4-46F6-9974-5C1D3EC46FED}">
      <dsp:nvSpPr>
        <dsp:cNvPr id="0" name=""/>
        <dsp:cNvSpPr/>
      </dsp:nvSpPr>
      <dsp:spPr>
        <a:xfrm rot="4811954">
          <a:off x="2316290" y="1639028"/>
          <a:ext cx="1924891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1924891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30613" y="1598640"/>
        <a:ext cx="96244" cy="96244"/>
      </dsp:txXfrm>
    </dsp:sp>
    <dsp:sp modelId="{0FB8BFDD-3559-4B25-AF81-79C6D9BEF88B}">
      <dsp:nvSpPr>
        <dsp:cNvPr id="0" name=""/>
        <dsp:cNvSpPr/>
      </dsp:nvSpPr>
      <dsp:spPr>
        <a:xfrm>
          <a:off x="3442566" y="2390374"/>
          <a:ext cx="819150" cy="4095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Clef</a:t>
          </a:r>
          <a:endParaRPr lang="ko-KR" altLang="en-US" sz="1300" kern="1200" dirty="0"/>
        </a:p>
      </dsp:txBody>
      <dsp:txXfrm>
        <a:off x="3454562" y="2402370"/>
        <a:ext cx="795158" cy="385583"/>
      </dsp:txXfrm>
    </dsp:sp>
    <dsp:sp modelId="{AB93C228-FDC1-46A4-BC9F-C4F539014A82}">
      <dsp:nvSpPr>
        <dsp:cNvPr id="0" name=""/>
        <dsp:cNvSpPr/>
      </dsp:nvSpPr>
      <dsp:spPr>
        <a:xfrm rot="85239">
          <a:off x="4261665" y="2591490"/>
          <a:ext cx="327760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327760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17352" y="2591031"/>
        <a:ext cx="16388" cy="16388"/>
      </dsp:txXfrm>
    </dsp:sp>
    <dsp:sp modelId="{100EC24A-874B-4F97-A5FA-AD6CC93D5DE7}">
      <dsp:nvSpPr>
        <dsp:cNvPr id="0" name=""/>
        <dsp:cNvSpPr/>
      </dsp:nvSpPr>
      <dsp:spPr>
        <a:xfrm>
          <a:off x="4589376" y="2398500"/>
          <a:ext cx="819150" cy="409575"/>
        </a:xfrm>
        <a:prstGeom prst="roundRect">
          <a:avLst>
            <a:gd name="adj" fmla="val 10000"/>
          </a:avLst>
        </a:prstGeom>
        <a:solidFill>
          <a:srgbClr val="2E31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Sign</a:t>
          </a:r>
          <a:endParaRPr lang="ko-KR" altLang="en-US" sz="1300" kern="1200" dirty="0"/>
        </a:p>
      </dsp:txBody>
      <dsp:txXfrm>
        <a:off x="4601372" y="2410496"/>
        <a:ext cx="795158" cy="385583"/>
      </dsp:txXfrm>
    </dsp:sp>
    <dsp:sp modelId="{A31B13B6-2F7D-4C10-A699-5F7529550A2F}">
      <dsp:nvSpPr>
        <dsp:cNvPr id="0" name=""/>
        <dsp:cNvSpPr/>
      </dsp:nvSpPr>
      <dsp:spPr>
        <a:xfrm rot="3338014">
          <a:off x="4135316" y="2826996"/>
          <a:ext cx="580459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580459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11034" y="2820219"/>
        <a:ext cx="29022" cy="29022"/>
      </dsp:txXfrm>
    </dsp:sp>
    <dsp:sp modelId="{A32AE4F1-A0AC-46EB-A470-D83C5D7D3648}">
      <dsp:nvSpPr>
        <dsp:cNvPr id="0" name=""/>
        <dsp:cNvSpPr/>
      </dsp:nvSpPr>
      <dsp:spPr>
        <a:xfrm>
          <a:off x="4589376" y="2869512"/>
          <a:ext cx="819150" cy="409575"/>
        </a:xfrm>
        <a:prstGeom prst="roundRect">
          <a:avLst>
            <a:gd name="adj" fmla="val 10000"/>
          </a:avLst>
        </a:prstGeom>
        <a:solidFill>
          <a:srgbClr val="2E31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Line</a:t>
          </a:r>
          <a:endParaRPr lang="ko-KR" altLang="en-US" sz="1300" kern="1200" dirty="0"/>
        </a:p>
      </dsp:txBody>
      <dsp:txXfrm>
        <a:off x="4601372" y="2881508"/>
        <a:ext cx="795158" cy="385583"/>
      </dsp:txXfrm>
    </dsp:sp>
    <dsp:sp modelId="{7BAC54EB-82E4-4421-8277-89F71C8CCA5D}">
      <dsp:nvSpPr>
        <dsp:cNvPr id="0" name=""/>
        <dsp:cNvSpPr/>
      </dsp:nvSpPr>
      <dsp:spPr>
        <a:xfrm rot="5021817">
          <a:off x="639674" y="2079227"/>
          <a:ext cx="2984502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2984502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2057313" y="2012349"/>
        <a:ext cx="149225" cy="149225"/>
      </dsp:txXfrm>
    </dsp:sp>
    <dsp:sp modelId="{9126DA47-BB2A-4431-98E9-B231EDAD0BB8}">
      <dsp:nvSpPr>
        <dsp:cNvPr id="0" name=""/>
        <dsp:cNvSpPr/>
      </dsp:nvSpPr>
      <dsp:spPr>
        <a:xfrm>
          <a:off x="2295755" y="3365405"/>
          <a:ext cx="819150" cy="4095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Note</a:t>
          </a:r>
          <a:endParaRPr lang="ko-KR" altLang="en-US" sz="1300" kern="1200" dirty="0"/>
        </a:p>
      </dsp:txBody>
      <dsp:txXfrm>
        <a:off x="2307751" y="3377401"/>
        <a:ext cx="795158" cy="385583"/>
      </dsp:txXfrm>
    </dsp:sp>
    <dsp:sp modelId="{EDF45C9C-823B-4327-B400-072207F786D1}">
      <dsp:nvSpPr>
        <dsp:cNvPr id="0" name=""/>
        <dsp:cNvSpPr/>
      </dsp:nvSpPr>
      <dsp:spPr>
        <a:xfrm rot="106622">
          <a:off x="3114827" y="3567541"/>
          <a:ext cx="327817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327817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70540" y="3567079"/>
        <a:ext cx="16390" cy="16390"/>
      </dsp:txXfrm>
    </dsp:sp>
    <dsp:sp modelId="{3FAB7920-E83A-4F0D-8ECC-A2A9DAE561C4}">
      <dsp:nvSpPr>
        <dsp:cNvPr id="0" name=""/>
        <dsp:cNvSpPr/>
      </dsp:nvSpPr>
      <dsp:spPr>
        <a:xfrm>
          <a:off x="3442566" y="3375570"/>
          <a:ext cx="819150" cy="409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Pitch</a:t>
          </a:r>
          <a:endParaRPr lang="ko-KR" altLang="en-US" sz="1300" kern="1200" dirty="0"/>
        </a:p>
      </dsp:txBody>
      <dsp:txXfrm>
        <a:off x="3454562" y="3387566"/>
        <a:ext cx="795158" cy="385583"/>
      </dsp:txXfrm>
    </dsp:sp>
    <dsp:sp modelId="{BEC5E622-FBC1-420A-942D-0A1BE83D785B}">
      <dsp:nvSpPr>
        <dsp:cNvPr id="0" name=""/>
        <dsp:cNvSpPr/>
      </dsp:nvSpPr>
      <dsp:spPr>
        <a:xfrm rot="84466">
          <a:off x="4261666" y="3576649"/>
          <a:ext cx="327758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327758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17352" y="3576190"/>
        <a:ext cx="16387" cy="16387"/>
      </dsp:txXfrm>
    </dsp:sp>
    <dsp:sp modelId="{154E58D9-537F-45EB-AB81-922D66293873}">
      <dsp:nvSpPr>
        <dsp:cNvPr id="0" name=""/>
        <dsp:cNvSpPr/>
      </dsp:nvSpPr>
      <dsp:spPr>
        <a:xfrm>
          <a:off x="4589376" y="3383622"/>
          <a:ext cx="819150" cy="409575"/>
        </a:xfrm>
        <a:prstGeom prst="roundRect">
          <a:avLst>
            <a:gd name="adj" fmla="val 10000"/>
          </a:avLst>
        </a:prstGeom>
        <a:solidFill>
          <a:srgbClr val="2E31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Step</a:t>
          </a:r>
          <a:endParaRPr lang="ko-KR" altLang="en-US" sz="1300" kern="1200" dirty="0"/>
        </a:p>
      </dsp:txBody>
      <dsp:txXfrm>
        <a:off x="4601372" y="3395618"/>
        <a:ext cx="795158" cy="385583"/>
      </dsp:txXfrm>
    </dsp:sp>
    <dsp:sp modelId="{243AC19E-7105-4769-AFE1-1D2FC8F0937A}">
      <dsp:nvSpPr>
        <dsp:cNvPr id="0" name=""/>
        <dsp:cNvSpPr/>
      </dsp:nvSpPr>
      <dsp:spPr>
        <a:xfrm rot="3337767">
          <a:off x="4135346" y="3812155"/>
          <a:ext cx="580398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580398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11036" y="3805380"/>
        <a:ext cx="29019" cy="29019"/>
      </dsp:txXfrm>
    </dsp:sp>
    <dsp:sp modelId="{8C23DF4A-034E-451C-8E81-43E40AC1CD44}">
      <dsp:nvSpPr>
        <dsp:cNvPr id="0" name=""/>
        <dsp:cNvSpPr/>
      </dsp:nvSpPr>
      <dsp:spPr>
        <a:xfrm>
          <a:off x="4589376" y="3854634"/>
          <a:ext cx="819150" cy="409575"/>
        </a:xfrm>
        <a:prstGeom prst="roundRect">
          <a:avLst>
            <a:gd name="adj" fmla="val 10000"/>
          </a:avLst>
        </a:prstGeom>
        <a:solidFill>
          <a:srgbClr val="2E31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Octave</a:t>
          </a:r>
          <a:endParaRPr lang="ko-KR" altLang="en-US" sz="1300" kern="1200" dirty="0"/>
        </a:p>
      </dsp:txBody>
      <dsp:txXfrm>
        <a:off x="4601372" y="3866630"/>
        <a:ext cx="795158" cy="385583"/>
      </dsp:txXfrm>
    </dsp:sp>
    <dsp:sp modelId="{747C452C-B4C5-439E-9273-BABA77BF7210}">
      <dsp:nvSpPr>
        <dsp:cNvPr id="0" name=""/>
        <dsp:cNvSpPr/>
      </dsp:nvSpPr>
      <dsp:spPr>
        <a:xfrm rot="3326248">
          <a:off x="2989949" y="3800275"/>
          <a:ext cx="577572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577572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64296" y="3793570"/>
        <a:ext cx="28878" cy="28878"/>
      </dsp:txXfrm>
    </dsp:sp>
    <dsp:sp modelId="{D0D4F020-F741-48BA-A161-942DE98B1E09}">
      <dsp:nvSpPr>
        <dsp:cNvPr id="0" name=""/>
        <dsp:cNvSpPr/>
      </dsp:nvSpPr>
      <dsp:spPr>
        <a:xfrm>
          <a:off x="3442566" y="3841040"/>
          <a:ext cx="819150" cy="409575"/>
        </a:xfrm>
        <a:prstGeom prst="roundRect">
          <a:avLst>
            <a:gd name="adj" fmla="val 10000"/>
          </a:avLst>
        </a:prstGeom>
        <a:solidFill>
          <a:srgbClr val="2E31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Duration</a:t>
          </a:r>
          <a:endParaRPr lang="ko-KR" altLang="en-US" sz="1300" kern="1200" dirty="0"/>
        </a:p>
      </dsp:txBody>
      <dsp:txXfrm>
        <a:off x="3454562" y="3853036"/>
        <a:ext cx="795158" cy="385583"/>
      </dsp:txXfrm>
    </dsp:sp>
    <dsp:sp modelId="{777680B0-549E-41DF-9F04-4BE4B194BB44}">
      <dsp:nvSpPr>
        <dsp:cNvPr id="0" name=""/>
        <dsp:cNvSpPr/>
      </dsp:nvSpPr>
      <dsp:spPr>
        <a:xfrm rot="4302239">
          <a:off x="2756861" y="4057950"/>
          <a:ext cx="1043748" cy="15468"/>
        </a:xfrm>
        <a:custGeom>
          <a:avLst/>
          <a:gdLst/>
          <a:ahLst/>
          <a:cxnLst/>
          <a:rect l="0" t="0" r="0" b="0"/>
          <a:pathLst>
            <a:path>
              <a:moveTo>
                <a:pt x="0" y="7734"/>
              </a:moveTo>
              <a:lnTo>
                <a:pt x="1043748" y="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52642" y="4039590"/>
        <a:ext cx="52187" cy="52187"/>
      </dsp:txXfrm>
    </dsp:sp>
    <dsp:sp modelId="{FAB0C028-78C7-49CD-ACDF-B761245C6A25}">
      <dsp:nvSpPr>
        <dsp:cNvPr id="0" name=""/>
        <dsp:cNvSpPr/>
      </dsp:nvSpPr>
      <dsp:spPr>
        <a:xfrm>
          <a:off x="3442566" y="4356388"/>
          <a:ext cx="819150" cy="409575"/>
        </a:xfrm>
        <a:prstGeom prst="roundRect">
          <a:avLst>
            <a:gd name="adj" fmla="val 10000"/>
          </a:avLst>
        </a:prstGeom>
        <a:solidFill>
          <a:srgbClr val="2E31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Type</a:t>
          </a:r>
          <a:endParaRPr lang="ko-KR" altLang="en-US" sz="1300" kern="1200" dirty="0"/>
        </a:p>
      </dsp:txBody>
      <dsp:txXfrm>
        <a:off x="3454562" y="4368384"/>
        <a:ext cx="795158" cy="385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A87-3608-469B-BC90-96C2971D7F3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0A07C-5060-4CFD-9FDA-F72A85993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76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독일 해외교육과정을 발표했던 </a:t>
            </a:r>
            <a:r>
              <a:rPr lang="en-US" altLang="ko-KR" dirty="0"/>
              <a:t>2</a:t>
            </a:r>
            <a:r>
              <a:rPr lang="ko-KR" altLang="en-US" dirty="0"/>
              <a:t>조입니다</a:t>
            </a:r>
            <a:r>
              <a:rPr lang="en-US" altLang="ko-KR" dirty="0"/>
              <a:t>. </a:t>
            </a:r>
            <a:r>
              <a:rPr lang="ko-KR" altLang="en-US" dirty="0"/>
              <a:t>이번 발표에는 저와 신윤수 학우가 정보기술과 활용 교과서 분석 및 선생님 현장 인터뷰에 대한 발표를 진행하겠습니다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발표를 위해 김유경 학우가 </a:t>
            </a:r>
            <a:r>
              <a:rPr lang="ko-KR" altLang="en-US" dirty="0" err="1"/>
              <a:t>피피티</a:t>
            </a:r>
            <a:r>
              <a:rPr lang="ko-KR" altLang="en-US" dirty="0"/>
              <a:t> 총 디자이너를 맡아줬고 동영상 편집의 달인 </a:t>
            </a:r>
            <a:r>
              <a:rPr lang="ko-KR" altLang="en-US" dirty="0" err="1"/>
              <a:t>주혜지</a:t>
            </a:r>
            <a:r>
              <a:rPr lang="ko-KR" altLang="en-US" dirty="0"/>
              <a:t> 학우가 인터뷰영상 편집에 힘을 써줬습니다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3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목차입니다</a:t>
            </a:r>
            <a:r>
              <a:rPr lang="en-US" altLang="ko-KR" dirty="0"/>
              <a:t>. </a:t>
            </a:r>
            <a:r>
              <a:rPr lang="ko-KR" altLang="en-US" dirty="0"/>
              <a:t> 교과서 분석에 앞서 도입부분에서는 정보컴퓨터교과목에 대한 전반적인 이야기를 잠시 하겠습니다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교과서 분석을 </a:t>
            </a:r>
            <a:r>
              <a:rPr lang="ko-KR" altLang="en-US" dirty="0" err="1"/>
              <a:t>신윤수학우가</a:t>
            </a:r>
            <a:r>
              <a:rPr lang="ko-KR" altLang="en-US" dirty="0"/>
              <a:t> 발표해주고</a:t>
            </a:r>
            <a:r>
              <a:rPr lang="en-US" altLang="ko-KR" dirty="0"/>
              <a:t>, </a:t>
            </a:r>
            <a:r>
              <a:rPr lang="ko-KR" altLang="en-US" dirty="0"/>
              <a:t>다시 제가 학교현장에서의 교과서에 대한 인터뷰 영상 요약을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아시는 내용이겠지만</a:t>
            </a:r>
            <a:r>
              <a:rPr lang="en-US" altLang="ko-KR" dirty="0"/>
              <a:t>, </a:t>
            </a:r>
            <a:r>
              <a:rPr lang="ko-KR" altLang="en-US" dirty="0"/>
              <a:t>그래도 짚고 넘어가야할 내용이라 말씀을 드리려고 합니다 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저희가 분석한 교과서는 </a:t>
            </a:r>
            <a:r>
              <a:rPr lang="en-US" altLang="ko-KR" dirty="0"/>
              <a:t>09 </a:t>
            </a:r>
            <a:r>
              <a:rPr lang="ko-KR" altLang="en-US" dirty="0"/>
              <a:t>개정교육과정 정보기술과 활용 교과서이며 </a:t>
            </a:r>
            <a:r>
              <a:rPr lang="en-US" altLang="ko-KR" dirty="0"/>
              <a:t>2015 </a:t>
            </a:r>
            <a:r>
              <a:rPr lang="ko-KR" altLang="en-US" dirty="0"/>
              <a:t>개정 교육과정은 내년인 </a:t>
            </a:r>
            <a:r>
              <a:rPr lang="en-US" altLang="ko-KR" dirty="0"/>
              <a:t>2018</a:t>
            </a:r>
            <a:r>
              <a:rPr lang="ko-KR" altLang="en-US" dirty="0"/>
              <a:t>년부터 단계적으로 적용되며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3</a:t>
            </a:r>
            <a:r>
              <a:rPr lang="ko-KR" altLang="en-US" dirty="0"/>
              <a:t>학년인 학생이 졸업과 동시에 임용시험을 </a:t>
            </a:r>
            <a:r>
              <a:rPr lang="ko-KR" altLang="en-US" dirty="0" err="1"/>
              <a:t>통과후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r>
              <a:rPr lang="ko-KR" altLang="en-US" dirty="0"/>
              <a:t>년부터 교단에 서게 될 경우는 저희들이 분석한 </a:t>
            </a:r>
            <a:r>
              <a:rPr lang="en-US" altLang="ko-KR" dirty="0"/>
              <a:t>09</a:t>
            </a:r>
            <a:r>
              <a:rPr lang="ko-KR" altLang="en-US" dirty="0"/>
              <a:t>개정교육과정 교과서가 아닌</a:t>
            </a:r>
            <a:br>
              <a:rPr lang="en-US" altLang="ko-KR" dirty="0"/>
            </a:br>
            <a:r>
              <a:rPr lang="en-US" altLang="ko-KR" dirty="0"/>
              <a:t>2015  </a:t>
            </a:r>
            <a:r>
              <a:rPr lang="ko-KR" altLang="en-US" dirty="0"/>
              <a:t>개정교육과정 교과서를 통해 중고등학교 </a:t>
            </a:r>
            <a:r>
              <a:rPr lang="en-US" altLang="ko-KR" dirty="0"/>
              <a:t>1~2</a:t>
            </a:r>
            <a:r>
              <a:rPr lang="ko-KR" altLang="en-US" dirty="0"/>
              <a:t>학년 학생을 가르치게 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년에는 초중고 </a:t>
            </a:r>
            <a:r>
              <a:rPr lang="ko-KR" altLang="en-US" dirty="0" err="1"/>
              <a:t>전학년에</a:t>
            </a:r>
            <a:r>
              <a:rPr lang="ko-KR" altLang="en-US" dirty="0"/>
              <a:t> </a:t>
            </a:r>
            <a:r>
              <a:rPr lang="en-US" altLang="ko-KR" dirty="0"/>
              <a:t>2015 </a:t>
            </a:r>
            <a:r>
              <a:rPr lang="ko-KR" altLang="en-US" dirty="0"/>
              <a:t>개정 교육 과정이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아시는 내용이겠지만</a:t>
            </a:r>
            <a:r>
              <a:rPr lang="en-US" altLang="ko-KR" dirty="0"/>
              <a:t>, </a:t>
            </a:r>
            <a:r>
              <a:rPr lang="ko-KR" altLang="en-US" dirty="0"/>
              <a:t>그래도 짚고 넘어가야할 내용이라 말씀을 드리려고 합니다 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저희가 분석한 교과서는 </a:t>
            </a:r>
            <a:r>
              <a:rPr lang="en-US" altLang="ko-KR" dirty="0"/>
              <a:t>09 </a:t>
            </a:r>
            <a:r>
              <a:rPr lang="ko-KR" altLang="en-US" dirty="0"/>
              <a:t>개정교육과정 정보기술과 활용 교과서이며 </a:t>
            </a:r>
            <a:r>
              <a:rPr lang="en-US" altLang="ko-KR" dirty="0"/>
              <a:t>2015 </a:t>
            </a:r>
            <a:r>
              <a:rPr lang="ko-KR" altLang="en-US" dirty="0"/>
              <a:t>개정 교육과정은 내년인 </a:t>
            </a:r>
            <a:r>
              <a:rPr lang="en-US" altLang="ko-KR" dirty="0"/>
              <a:t>2018</a:t>
            </a:r>
            <a:r>
              <a:rPr lang="ko-KR" altLang="en-US" dirty="0"/>
              <a:t>년부터 단계적으로 적용되며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3</a:t>
            </a:r>
            <a:r>
              <a:rPr lang="ko-KR" altLang="en-US" dirty="0"/>
              <a:t>학년인 학생이 졸업과 동시에 임용시험을 </a:t>
            </a:r>
            <a:r>
              <a:rPr lang="ko-KR" altLang="en-US" dirty="0" err="1"/>
              <a:t>통과후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r>
              <a:rPr lang="ko-KR" altLang="en-US" dirty="0"/>
              <a:t>년부터 교단에 서게 될 경우는 저희들이 분석한 </a:t>
            </a:r>
            <a:r>
              <a:rPr lang="en-US" altLang="ko-KR" dirty="0"/>
              <a:t>09</a:t>
            </a:r>
            <a:r>
              <a:rPr lang="ko-KR" altLang="en-US" dirty="0"/>
              <a:t>개정교육과정 교과서가 아닌</a:t>
            </a:r>
            <a:br>
              <a:rPr lang="en-US" altLang="ko-KR" dirty="0"/>
            </a:br>
            <a:r>
              <a:rPr lang="en-US" altLang="ko-KR" dirty="0"/>
              <a:t>2015  </a:t>
            </a:r>
            <a:r>
              <a:rPr lang="ko-KR" altLang="en-US" dirty="0"/>
              <a:t>개정교육과정 교과서를 통해 중고등학교 </a:t>
            </a:r>
            <a:r>
              <a:rPr lang="en-US" altLang="ko-KR" dirty="0"/>
              <a:t>1~2</a:t>
            </a:r>
            <a:r>
              <a:rPr lang="ko-KR" altLang="en-US" dirty="0"/>
              <a:t>학년 학생을 가르치게 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년에는 초중고 </a:t>
            </a:r>
            <a:r>
              <a:rPr lang="ko-KR" altLang="en-US" dirty="0" err="1"/>
              <a:t>전학년에</a:t>
            </a:r>
            <a:r>
              <a:rPr lang="ko-KR" altLang="en-US" dirty="0"/>
              <a:t> </a:t>
            </a:r>
            <a:r>
              <a:rPr lang="en-US" altLang="ko-KR" dirty="0"/>
              <a:t>2015 </a:t>
            </a:r>
            <a:r>
              <a:rPr lang="ko-KR" altLang="en-US" dirty="0"/>
              <a:t>개정 교육 과정이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6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아시는 내용이겠지만</a:t>
            </a:r>
            <a:r>
              <a:rPr lang="en-US" altLang="ko-KR" dirty="0"/>
              <a:t>, </a:t>
            </a:r>
            <a:r>
              <a:rPr lang="ko-KR" altLang="en-US" dirty="0"/>
              <a:t>그래도 짚고 넘어가야할 내용이라 말씀을 드리려고 합니다 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저희가 분석한 교과서는 </a:t>
            </a:r>
            <a:r>
              <a:rPr lang="en-US" altLang="ko-KR" dirty="0"/>
              <a:t>09 </a:t>
            </a:r>
            <a:r>
              <a:rPr lang="ko-KR" altLang="en-US" dirty="0"/>
              <a:t>개정교육과정 정보기술과 활용 교과서이며 </a:t>
            </a:r>
            <a:r>
              <a:rPr lang="en-US" altLang="ko-KR" dirty="0"/>
              <a:t>2015 </a:t>
            </a:r>
            <a:r>
              <a:rPr lang="ko-KR" altLang="en-US" dirty="0"/>
              <a:t>개정 교육과정은 내년인 </a:t>
            </a:r>
            <a:r>
              <a:rPr lang="en-US" altLang="ko-KR" dirty="0"/>
              <a:t>2018</a:t>
            </a:r>
            <a:r>
              <a:rPr lang="ko-KR" altLang="en-US" dirty="0"/>
              <a:t>년부터 단계적으로 적용되며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3</a:t>
            </a:r>
            <a:r>
              <a:rPr lang="ko-KR" altLang="en-US" dirty="0"/>
              <a:t>학년인 학생이 졸업과 동시에 임용시험을 </a:t>
            </a:r>
            <a:r>
              <a:rPr lang="ko-KR" altLang="en-US" dirty="0" err="1"/>
              <a:t>통과후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r>
              <a:rPr lang="ko-KR" altLang="en-US" dirty="0"/>
              <a:t>년부터 교단에 서게 될 경우는 저희들이 분석한 </a:t>
            </a:r>
            <a:r>
              <a:rPr lang="en-US" altLang="ko-KR" dirty="0"/>
              <a:t>09</a:t>
            </a:r>
            <a:r>
              <a:rPr lang="ko-KR" altLang="en-US" dirty="0"/>
              <a:t>개정교육과정 교과서가 아닌</a:t>
            </a:r>
            <a:br>
              <a:rPr lang="en-US" altLang="ko-KR" dirty="0"/>
            </a:br>
            <a:r>
              <a:rPr lang="en-US" altLang="ko-KR" dirty="0"/>
              <a:t>2015  </a:t>
            </a:r>
            <a:r>
              <a:rPr lang="ko-KR" altLang="en-US" dirty="0"/>
              <a:t>개정교육과정 교과서를 통해 중고등학교 </a:t>
            </a:r>
            <a:r>
              <a:rPr lang="en-US" altLang="ko-KR" dirty="0"/>
              <a:t>1~2</a:t>
            </a:r>
            <a:r>
              <a:rPr lang="ko-KR" altLang="en-US" dirty="0"/>
              <a:t>학년 학생을 가르치게 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년에는 초중고 </a:t>
            </a:r>
            <a:r>
              <a:rPr lang="ko-KR" altLang="en-US" dirty="0" err="1"/>
              <a:t>전학년에</a:t>
            </a:r>
            <a:r>
              <a:rPr lang="ko-KR" altLang="en-US" dirty="0"/>
              <a:t> </a:t>
            </a:r>
            <a:r>
              <a:rPr lang="en-US" altLang="ko-KR" dirty="0"/>
              <a:t>2015 </a:t>
            </a:r>
            <a:r>
              <a:rPr lang="ko-KR" altLang="en-US" dirty="0"/>
              <a:t>개정 교육 과정이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5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아시는 내용이겠지만</a:t>
            </a:r>
            <a:r>
              <a:rPr lang="en-US" altLang="ko-KR" dirty="0"/>
              <a:t>, </a:t>
            </a:r>
            <a:r>
              <a:rPr lang="ko-KR" altLang="en-US" dirty="0"/>
              <a:t>그래도 짚고 넘어가야할 내용이라 말씀을 드리려고 합니다 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저희가 분석한 교과서는 </a:t>
            </a:r>
            <a:r>
              <a:rPr lang="en-US" altLang="ko-KR" dirty="0"/>
              <a:t>09 </a:t>
            </a:r>
            <a:r>
              <a:rPr lang="ko-KR" altLang="en-US" dirty="0"/>
              <a:t>개정교육과정 정보기술과 활용 교과서이며 </a:t>
            </a:r>
            <a:r>
              <a:rPr lang="en-US" altLang="ko-KR" dirty="0"/>
              <a:t>2015 </a:t>
            </a:r>
            <a:r>
              <a:rPr lang="ko-KR" altLang="en-US" dirty="0"/>
              <a:t>개정 교육과정은 내년인 </a:t>
            </a:r>
            <a:r>
              <a:rPr lang="en-US" altLang="ko-KR" dirty="0"/>
              <a:t>2018</a:t>
            </a:r>
            <a:r>
              <a:rPr lang="ko-KR" altLang="en-US" dirty="0"/>
              <a:t>년부터 단계적으로 적용되며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3</a:t>
            </a:r>
            <a:r>
              <a:rPr lang="ko-KR" altLang="en-US" dirty="0"/>
              <a:t>학년인 학생이 졸업과 동시에 임용시험을 </a:t>
            </a:r>
            <a:r>
              <a:rPr lang="ko-KR" altLang="en-US" dirty="0" err="1"/>
              <a:t>통과후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r>
              <a:rPr lang="ko-KR" altLang="en-US" dirty="0"/>
              <a:t>년부터 교단에 서게 될 경우는 저희들이 분석한 </a:t>
            </a:r>
            <a:r>
              <a:rPr lang="en-US" altLang="ko-KR" dirty="0"/>
              <a:t>09</a:t>
            </a:r>
            <a:r>
              <a:rPr lang="ko-KR" altLang="en-US" dirty="0"/>
              <a:t>개정교육과정 교과서가 아닌</a:t>
            </a:r>
            <a:br>
              <a:rPr lang="en-US" altLang="ko-KR" dirty="0"/>
            </a:br>
            <a:r>
              <a:rPr lang="en-US" altLang="ko-KR" dirty="0"/>
              <a:t>2015  </a:t>
            </a:r>
            <a:r>
              <a:rPr lang="ko-KR" altLang="en-US" dirty="0"/>
              <a:t>개정교육과정 교과서를 통해 중고등학교 </a:t>
            </a:r>
            <a:r>
              <a:rPr lang="en-US" altLang="ko-KR" dirty="0"/>
              <a:t>1~2</a:t>
            </a:r>
            <a:r>
              <a:rPr lang="ko-KR" altLang="en-US" dirty="0"/>
              <a:t>학년 학생을 가르치게 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년에는 초중고 </a:t>
            </a:r>
            <a:r>
              <a:rPr lang="ko-KR" altLang="en-US" dirty="0" err="1"/>
              <a:t>전학년에</a:t>
            </a:r>
            <a:r>
              <a:rPr lang="ko-KR" altLang="en-US" dirty="0"/>
              <a:t> </a:t>
            </a:r>
            <a:r>
              <a:rPr lang="en-US" altLang="ko-KR" dirty="0"/>
              <a:t>2015 </a:t>
            </a:r>
            <a:r>
              <a:rPr lang="ko-KR" altLang="en-US" dirty="0"/>
              <a:t>개정 교육 과정이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7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0CC31-826F-474E-9821-3C64DCB4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BB2BE-9323-4928-93BE-F126F403A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ADC9C-D286-4C61-A1C5-531AD38B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B22F3-2EEE-4703-AB68-4BF74E2C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E5769-9A05-49DC-A8CF-6B48EFEB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8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49304-CB46-4511-9B08-C8C4F7FF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14680A-095C-4C89-8A6E-287CCB3C1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D5A44-B87B-4BBD-90F2-A44684E1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212A-8199-4E30-AC8E-B64B7BD8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130ED-ED50-4C50-92D4-8322D77E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0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13148B-CC97-40E1-AEE5-BCB0FF9FF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502A76-78C3-4461-B67C-B17C9E85C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EB09C-9D2A-46AA-832E-FA84DF81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1D883-EB52-4D79-9939-50A97AC2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E4DC9-BA88-4639-ADE7-B5EDEFD9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3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>
            <a:off x="2" y="3463605"/>
            <a:ext cx="12191998" cy="339439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1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3706853"/>
            <a:ext cx="12191998" cy="2228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261256" indent="-261256" algn="ctr">
              <a:buFont typeface="Arial" panose="020B0604020202020204" pitchFamily="34" charset="0"/>
              <a:buChar char="•"/>
              <a:defRPr kumimoji="0" lang="ko-KR" altLang="en-US" sz="1448" b="0" i="0" u="none" strike="noStrike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</a:defRPr>
            </a:lvl1pPr>
            <a:lvl2pPr>
              <a:defRPr lang="ko-KR" altLang="en-US" sz="1371" smtClean="0"/>
            </a:lvl2pPr>
            <a:lvl3pPr>
              <a:defRPr lang="ko-KR" altLang="en-US" sz="1371" smtClean="0"/>
            </a:lvl3pPr>
            <a:lvl4pPr>
              <a:defRPr lang="ko-KR" altLang="en-US" sz="1371" smtClean="0"/>
            </a:lvl4pPr>
            <a:lvl5pPr>
              <a:defRPr lang="ko-KR" altLang="en-US" sz="1371"/>
            </a:lvl5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2391214" algn="l"/>
              </a:tabLst>
            </a:pPr>
            <a:r>
              <a:rPr lang="en-US" altLang="ko-KR" dirty="0"/>
              <a:t>MAIN TITLE</a:t>
            </a:r>
            <a:endParaRPr lang="ko-KR" altLang="en-US" dirty="0"/>
          </a:p>
        </p:txBody>
      </p:sp>
      <p:sp>
        <p:nvSpPr>
          <p:cNvPr id="16" name="슬라이드 번호 개체 틀 1"/>
          <p:cNvSpPr txBox="1">
            <a:spLocks/>
          </p:cNvSpPr>
          <p:nvPr userDrawn="1"/>
        </p:nvSpPr>
        <p:spPr>
          <a:xfrm>
            <a:off x="5697534" y="6308750"/>
            <a:ext cx="796932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ctr"/>
            <a:fld id="{AB80D61F-97A8-4139-ACBF-D3DAEA84C92B}" type="slidenum">
              <a:rPr lang="ko-KR" altLang="en-US" sz="990" smtClean="0">
                <a:solidFill>
                  <a:schemeClr val="bg1">
                    <a:lumMod val="6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pPr lvl="0" algn="ctr"/>
              <a:t>‹#›</a:t>
            </a:fld>
            <a:endParaRPr lang="ko-KR" altLang="en-US" sz="990" dirty="0">
              <a:solidFill>
                <a:schemeClr val="bg1">
                  <a:lumMod val="65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1892829"/>
            <a:ext cx="12192000" cy="4965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1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683829"/>
            <a:ext cx="12192000" cy="379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>
              <a:defRPr lang="ko-KR" altLang="en-US" sz="2743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defRPr>
            </a:lvl1pPr>
            <a:lvl2pPr>
              <a:defRPr lang="ko-KR" altLang="en-US" sz="1371" smtClean="0"/>
            </a:lvl2pPr>
            <a:lvl3pPr>
              <a:defRPr lang="ko-KR" altLang="en-US" sz="1371" smtClean="0"/>
            </a:lvl3pPr>
            <a:lvl4pPr>
              <a:defRPr lang="ko-KR" altLang="en-US" sz="1371" smtClean="0"/>
            </a:lvl4pPr>
            <a:lvl5pPr>
              <a:defRPr lang="ko-KR" altLang="en-US" sz="1371"/>
            </a:lvl5pPr>
          </a:lstStyle>
          <a:p>
            <a:pPr marL="0" lvl="0" indent="0" algn="ctr">
              <a:buFontTx/>
              <a:buNone/>
            </a:pP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120925"/>
            <a:ext cx="12192000" cy="15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>
              <a:defRPr lang="ko-KR" altLang="en-US" sz="1143" smtClean="0">
                <a:solidFill>
                  <a:sysClr val="window" lastClr="FFFFFF">
                    <a:lumMod val="6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defRPr>
            </a:lvl1pPr>
            <a:lvl2pPr>
              <a:defRPr lang="ko-KR" altLang="en-US" sz="1371" smtClean="0"/>
            </a:lvl2pPr>
            <a:lvl3pPr>
              <a:defRPr lang="ko-KR" altLang="en-US" sz="1371" smtClean="0"/>
            </a:lvl3pPr>
            <a:lvl4pPr>
              <a:defRPr lang="ko-KR" altLang="en-US" sz="1371" smtClean="0"/>
            </a:lvl4pPr>
            <a:lvl5pPr>
              <a:defRPr lang="ko-KR" altLang="en-US" sz="1371"/>
            </a:lvl5pPr>
          </a:lstStyle>
          <a:p>
            <a:pPr marL="0" lvl="0" indent="0" algn="ctr">
              <a:buFontTx/>
              <a:buNone/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7" name="슬라이드 번호 개체 틀 1"/>
          <p:cNvSpPr txBox="1">
            <a:spLocks/>
          </p:cNvSpPr>
          <p:nvPr userDrawn="1"/>
        </p:nvSpPr>
        <p:spPr>
          <a:xfrm>
            <a:off x="5697534" y="6308750"/>
            <a:ext cx="796932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ctr"/>
            <a:fld id="{AB80D61F-97A8-4139-ACBF-D3DAEA84C92B}" type="slidenum">
              <a:rPr lang="ko-KR" altLang="en-US" sz="990" smtClean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pPr lvl="0" algn="ctr"/>
              <a:t>‹#›</a:t>
            </a:fld>
            <a:endParaRPr lang="ko-KR" altLang="en-US" sz="990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28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1892829"/>
            <a:ext cx="12192000" cy="4965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1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683829"/>
            <a:ext cx="12192000" cy="379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>
              <a:defRPr lang="ko-KR" altLang="en-US" sz="2743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defRPr>
            </a:lvl1pPr>
            <a:lvl2pPr>
              <a:defRPr lang="ko-KR" altLang="en-US" sz="1371" smtClean="0"/>
            </a:lvl2pPr>
            <a:lvl3pPr>
              <a:defRPr lang="ko-KR" altLang="en-US" sz="1371" smtClean="0"/>
            </a:lvl3pPr>
            <a:lvl4pPr>
              <a:defRPr lang="ko-KR" altLang="en-US" sz="1371" smtClean="0"/>
            </a:lvl4pPr>
            <a:lvl5pPr>
              <a:defRPr lang="ko-KR" altLang="en-US" sz="1371"/>
            </a:lvl5pPr>
          </a:lstStyle>
          <a:p>
            <a:pPr marL="0" lvl="0" indent="0" algn="ctr">
              <a:buFontTx/>
              <a:buNone/>
            </a:pP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120925"/>
            <a:ext cx="12192000" cy="15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>
              <a:defRPr lang="ko-KR" altLang="en-US" sz="1143" smtClean="0">
                <a:solidFill>
                  <a:sysClr val="window" lastClr="FFFFFF">
                    <a:lumMod val="6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defRPr>
            </a:lvl1pPr>
            <a:lvl2pPr>
              <a:defRPr lang="ko-KR" altLang="en-US" sz="1371" smtClean="0"/>
            </a:lvl2pPr>
            <a:lvl3pPr>
              <a:defRPr lang="ko-KR" altLang="en-US" sz="1371" smtClean="0"/>
            </a:lvl3pPr>
            <a:lvl4pPr>
              <a:defRPr lang="ko-KR" altLang="en-US" sz="1371" smtClean="0"/>
            </a:lvl4pPr>
            <a:lvl5pPr>
              <a:defRPr lang="ko-KR" altLang="en-US" sz="1371"/>
            </a:lvl5pPr>
          </a:lstStyle>
          <a:p>
            <a:pPr marL="0" lvl="0" indent="0" algn="ctr">
              <a:buFontTx/>
              <a:buNone/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7" name="슬라이드 번호 개체 틀 1"/>
          <p:cNvSpPr txBox="1">
            <a:spLocks/>
          </p:cNvSpPr>
          <p:nvPr userDrawn="1"/>
        </p:nvSpPr>
        <p:spPr>
          <a:xfrm>
            <a:off x="5697534" y="6308750"/>
            <a:ext cx="796932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ctr"/>
            <a:fld id="{AB80D61F-97A8-4139-ACBF-D3DAEA84C92B}" type="slidenum">
              <a:rPr lang="ko-KR" altLang="en-US" sz="990" smtClean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pPr lvl="0" algn="ctr"/>
              <a:t>‹#›</a:t>
            </a:fld>
            <a:endParaRPr lang="ko-KR" altLang="en-US" sz="990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9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F162-B5A3-4E94-8AE5-DD0AD83D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A2555-5B63-4EC1-B41E-52F38047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9C955-5767-467A-A565-EBB2F67F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EAECB-458A-4C3C-8995-D266A0D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352AE-1FD3-44D7-8C1C-2D0A9BFF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0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4B5F3-EFF1-42BF-AC36-9C06B8BF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DF9FB-F98C-4D68-B2FA-3C2C960E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B5B42-195A-4E26-85F4-9B47FB8B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F0EAF-118E-4825-AF19-53C100BC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4C941-F38D-4C57-9534-CB0019B6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9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D3F27-A930-4A3C-A784-93CBB22A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8D120-239C-42E6-B904-5D6AC7877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82DF5-D253-4A62-AE5D-B21A65BA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77D1B-6D65-4BFB-B0B4-CF4D1F97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391FC-D1CF-44E0-945C-54D68F1C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AFD3F-62A0-49F2-BD66-8B17E822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2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7B44D-8748-4362-AB2B-E3288C43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F7A9C-E293-4387-9F5C-26D4E3F8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B07EF-4914-4D83-B833-8C4BDCABC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B7B0CA-C52A-4368-8208-25B278C40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A8B2D-BD92-4000-ABC1-B5AA72D9A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8A98A7-75AF-423F-8A7D-AFC510D9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9F0CF-D57E-4AB9-B64F-E68A5CF7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8DC902-7537-4CCB-AA14-F473DEAF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3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92913-DF5E-44F0-99C8-077CDFE6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9DF31-0FED-4B41-8A3B-D253A4C0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D45D2-3153-4D98-A179-5ED91A7D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F6F92-77A4-41BE-8885-D9833F93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8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E6013D-8C6A-446B-827A-0EABC0F8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0EBE94-A5AE-4132-B43F-50B84C76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77AA8-A65D-46B7-89E2-5B2F5AAE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F863D-4967-4F47-B04F-05CCB2A6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C304F-D221-49C4-A94F-DEE32766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18748-D80B-4652-A088-7AD4BE60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99F1B-8DE7-4A45-9D28-AE3E1045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1C989-5598-4E49-9D23-6AE0EF93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553BD-77CE-4E55-A8B6-C6FC8EC4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3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E27CD-B9E9-4C81-93A6-AFC1AF1E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255234-5465-4D0F-A513-CD8A236B6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0FE06-D0A7-456F-A7E4-08441D931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1D974-7579-4F4C-A877-1FFE5765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636-8DF0-4C65-BDB1-00E6BC77EF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F58FF-9482-426A-8FA2-CB247B6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3B47F-B8E5-41C2-8E8A-F20672D0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0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1FD6F-D278-4A35-BD90-310D996B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D67C5-3481-4ABC-87CB-E1E30AEC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2F23B-9D06-4C9F-B3FF-B6A17C3BF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D636-8DF0-4C65-BDB1-00E6BC77EF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D9B8A-686A-4114-9155-F800346C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A918E-A7FA-4AE4-B87A-D9009D654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93C2-D4F8-49CA-A6B5-5FDF3599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2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ero.com/free-tools/ccompil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icons8.com/icon/22814/robot-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hyperlink" Target="https://icons8.com/icon/41389/robotic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hyperlink" Target="https://icons8.com/icon/22814/robot-2" TargetMode="Externa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icon/41389/roboti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0" y="895404"/>
            <a:ext cx="12192000" cy="20979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6095" b="1" dirty="0">
                <a:solidFill>
                  <a:srgbClr val="00B0F0"/>
                </a:solidFill>
                <a:latin typeface="나눔바른펜OTF" pitchFamily="34" charset="-127"/>
                <a:ea typeface="나눔바른펜OTF" pitchFamily="34" charset="-127"/>
              </a:rPr>
              <a:t>Music Xml to Braille Compiler</a:t>
            </a:r>
            <a:endParaRPr lang="en-US" altLang="ko-KR" sz="1829" b="1" dirty="0">
              <a:solidFill>
                <a:sysClr val="windowText" lastClr="000000">
                  <a:lumMod val="65000"/>
                  <a:lumOff val="35000"/>
                </a:sysClr>
              </a:solidFill>
              <a:latin typeface="나눔바른펜OTF" pitchFamily="34" charset="-127"/>
              <a:ea typeface="나눔바른펜OTF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38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나눔바른펜OTF" pitchFamily="34" charset="-127"/>
                <a:ea typeface="나눔바른펜OTF" pitchFamily="34" charset="-127"/>
              </a:rPr>
              <a:t>&lt;Scanning &amp; Parsing by JAVA CC&gt;</a:t>
            </a:r>
            <a:endParaRPr lang="en-US" altLang="ko-KR" sz="15162" dirty="0">
              <a:solidFill>
                <a:srgbClr val="05DBE3"/>
              </a:solidFill>
              <a:latin typeface="나눔바른펜OTF" pitchFamily="34" charset="-127"/>
              <a:ea typeface="나눔바른펜OTF" pitchFamily="34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6987108" y="6350523"/>
            <a:ext cx="5204892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0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ko-KR" sz="2133" b="1" dirty="0" err="1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Ahn</a:t>
            </a:r>
            <a:r>
              <a:rPr lang="en-US" altLang="ko-KR" sz="2133" b="1" dirty="0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 Hyung </a:t>
            </a:r>
            <a:r>
              <a:rPr lang="en-US" altLang="ko-KR" sz="2133" b="1" dirty="0" err="1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Geun</a:t>
            </a:r>
            <a:r>
              <a:rPr lang="en-US" altLang="ko-KR" sz="2133" b="1" dirty="0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 &amp; </a:t>
            </a:r>
            <a:r>
              <a:rPr lang="en-US" altLang="ko-KR" sz="2133" b="1" dirty="0" err="1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Seo</a:t>
            </a:r>
            <a:r>
              <a:rPr lang="en-US" altLang="ko-KR" sz="2133" b="1" dirty="0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 Han </a:t>
            </a:r>
            <a:r>
              <a:rPr lang="en-US" altLang="ko-KR" sz="2133" b="1" dirty="0" err="1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Seoung</a:t>
            </a:r>
            <a:endParaRPr lang="en-US" altLang="ko-KR" sz="1067" b="1" dirty="0">
              <a:solidFill>
                <a:schemeClr val="tx1"/>
              </a:solidFill>
              <a:latin typeface="나눔바른펜OTF" pitchFamily="34" charset="-127"/>
              <a:ea typeface="나눔바른펜OTF" pitchFamily="34" charset="-127"/>
            </a:endParaRPr>
          </a:p>
        </p:txBody>
      </p:sp>
      <p:pic>
        <p:nvPicPr>
          <p:cNvPr id="8" name="Picture 2" descr="Compiler png에 대한 이미지 검색결과">
            <a:hlinkClick r:id="rId3"/>
            <a:extLst>
              <a:ext uri="{FF2B5EF4-FFF2-40B4-BE49-F238E27FC236}">
                <a16:creationId xmlns:a16="http://schemas.microsoft.com/office/drawing/2014/main" id="{79B7A244-0E88-4105-BD94-4405456F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001" y="2993351"/>
            <a:ext cx="2227997" cy="22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4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67000" y="531366"/>
            <a:ext cx="6858000" cy="830997"/>
            <a:chOff x="0" y="612130"/>
            <a:chExt cx="9001125" cy="1090683"/>
          </a:xfrm>
        </p:grpSpPr>
        <p:sp>
          <p:nvSpPr>
            <p:cNvPr id="5" name="텍스트 개체 틀 1"/>
            <p:cNvSpPr txBox="1">
              <a:spLocks/>
            </p:cNvSpPr>
            <p:nvPr/>
          </p:nvSpPr>
          <p:spPr>
            <a:xfrm>
              <a:off x="0" y="612130"/>
              <a:ext cx="9001125" cy="1090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000" kern="12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itchFamily="34" charset="-127"/>
                  <a:ea typeface="Noto Sans CJK KR Demi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sz="5400" b="1" dirty="0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INDEX</a:t>
              </a:r>
            </a:p>
          </p:txBody>
        </p:sp>
        <p:sp>
          <p:nvSpPr>
            <p:cNvPr id="6" name="텍스트 개체 틀 130"/>
            <p:cNvSpPr txBox="1">
              <a:spLocks/>
            </p:cNvSpPr>
            <p:nvPr/>
          </p:nvSpPr>
          <p:spPr>
            <a:xfrm>
              <a:off x="0" y="1161793"/>
              <a:ext cx="9001125" cy="21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ko-KR" sz="1067" b="1" dirty="0">
                <a:solidFill>
                  <a:sysClr val="window" lastClr="FFFFFF">
                    <a:lumMod val="65000"/>
                  </a:sysClr>
                </a:solidFill>
                <a:latin typeface="나눔바른펜OTF" pitchFamily="34" charset="-127"/>
                <a:ea typeface="나눔바른펜OTF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46608" y="2831764"/>
            <a:ext cx="1896546" cy="2143150"/>
            <a:chOff x="5048672" y="3716689"/>
            <a:chExt cx="2489217" cy="2812883"/>
          </a:xfrm>
        </p:grpSpPr>
        <p:sp>
          <p:nvSpPr>
            <p:cNvPr id="15" name="텍스트 개체 틀 130"/>
            <p:cNvSpPr txBox="1">
              <a:spLocks/>
            </p:cNvSpPr>
            <p:nvPr/>
          </p:nvSpPr>
          <p:spPr>
            <a:xfrm>
              <a:off x="5048672" y="5640868"/>
              <a:ext cx="2489217" cy="8887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sz="2000" b="1" dirty="0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Structure of</a:t>
              </a:r>
            </a:p>
            <a:p>
              <a:pPr lvl="0" algn="ctr"/>
              <a:r>
                <a:rPr lang="en-US" altLang="ko-KR" sz="2000" b="1" dirty="0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Parsing MXML</a:t>
              </a:r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5494299" y="3716689"/>
              <a:ext cx="1597965" cy="1564753"/>
            </a:xfrm>
            <a:prstGeom prst="ellipse">
              <a:avLst/>
            </a:prstGeom>
            <a:solidFill>
              <a:srgbClr val="B3A2C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9669" tIns="34834" rIns="69669" bIns="34834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4571" dirty="0">
                  <a:solidFill>
                    <a:schemeClr val="bg1">
                      <a:lumMod val="95000"/>
                    </a:schemeClr>
                  </a:solidFill>
                  <a:latin typeface="나눔바른펜OTF" pitchFamily="34" charset="-127"/>
                  <a:ea typeface="나눔바른펜OTF" pitchFamily="34" charset="-127"/>
                </a:rPr>
                <a:t>2</a:t>
              </a:r>
              <a:endParaRPr lang="ko-KR" altLang="en-US" sz="4571" dirty="0">
                <a:solidFill>
                  <a:schemeClr val="bg1">
                    <a:lumMod val="95000"/>
                  </a:schemeClr>
                </a:solidFill>
                <a:latin typeface="나눔바른펜OTF" pitchFamily="34" charset="-127"/>
                <a:ea typeface="나눔바른펜OTF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56292" y="1919656"/>
            <a:ext cx="1896546" cy="3037586"/>
            <a:chOff x="1911384" y="2519548"/>
            <a:chExt cx="2489216" cy="3986832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357010" y="3751720"/>
              <a:ext cx="1597965" cy="1564753"/>
            </a:xfrm>
            <a:prstGeom prst="ellipse">
              <a:avLst/>
            </a:prstGeom>
            <a:solidFill>
              <a:srgbClr val="79D9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9669" tIns="34834" rIns="69669" bIns="34834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4571" dirty="0">
                  <a:solidFill>
                    <a:schemeClr val="bg1">
                      <a:lumMod val="95000"/>
                    </a:schemeClr>
                  </a:solidFill>
                  <a:latin typeface="나눔바른펜OTF" pitchFamily="34" charset="-127"/>
                  <a:ea typeface="나눔바른펜OTF" pitchFamily="34" charset="-127"/>
                </a:rPr>
                <a:t>1</a:t>
              </a:r>
              <a:endParaRPr lang="ko-KR" altLang="en-US" sz="4571" dirty="0">
                <a:solidFill>
                  <a:schemeClr val="bg1">
                    <a:lumMod val="95000"/>
                  </a:schemeClr>
                </a:solidFill>
                <a:latin typeface="나눔바른펜OTF" pitchFamily="34" charset="-127"/>
                <a:ea typeface="나눔바른펜OTF" pitchFamily="34" charset="-127"/>
              </a:endParaRPr>
            </a:p>
          </p:txBody>
        </p:sp>
        <p:sp>
          <p:nvSpPr>
            <p:cNvPr id="14" name="텍스트 개체 틀 130"/>
            <p:cNvSpPr txBox="1">
              <a:spLocks/>
            </p:cNvSpPr>
            <p:nvPr/>
          </p:nvSpPr>
          <p:spPr>
            <a:xfrm>
              <a:off x="1911384" y="5617676"/>
              <a:ext cx="2489216" cy="8887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sz="2000" b="1" dirty="0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Tokenize</a:t>
              </a:r>
            </a:p>
            <a:p>
              <a:pPr lvl="0" algn="ctr"/>
              <a:r>
                <a:rPr lang="en-US" altLang="ko-KR" sz="2000" b="1" dirty="0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Changed Thing</a:t>
              </a:r>
            </a:p>
          </p:txBody>
        </p:sp>
        <p:pic>
          <p:nvPicPr>
            <p:cNvPr id="17" name="Picture 2" descr="Image result for teach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556575" y="2519548"/>
              <a:ext cx="1198832" cy="119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6230189" y="2831764"/>
            <a:ext cx="2300403" cy="2142071"/>
            <a:chOff x="8177122" y="3716689"/>
            <a:chExt cx="3019279" cy="2811469"/>
          </a:xfrm>
        </p:grpSpPr>
        <p:sp>
          <p:nvSpPr>
            <p:cNvPr id="16" name="텍스트 개체 틀 130"/>
            <p:cNvSpPr txBox="1">
              <a:spLocks/>
            </p:cNvSpPr>
            <p:nvPr/>
          </p:nvSpPr>
          <p:spPr>
            <a:xfrm>
              <a:off x="8177122" y="5639453"/>
              <a:ext cx="3019279" cy="8887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sz="2000" b="1" dirty="0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Draft</a:t>
              </a:r>
            </a:p>
            <a:p>
              <a:pPr lvl="0" algn="ctr"/>
              <a:r>
                <a:rPr lang="en-US" altLang="ko-KR" sz="2000" b="1" dirty="0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MXML Parser</a:t>
              </a: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8887780" y="3716689"/>
              <a:ext cx="1597965" cy="1564753"/>
            </a:xfrm>
            <a:prstGeom prst="ellipse">
              <a:avLst/>
            </a:prstGeom>
            <a:solidFill>
              <a:srgbClr val="4F81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9669" tIns="34834" rIns="69669" bIns="34834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4571" dirty="0">
                  <a:solidFill>
                    <a:schemeClr val="bg1">
                      <a:lumMod val="95000"/>
                    </a:schemeClr>
                  </a:solidFill>
                  <a:latin typeface="나눔바른펜OTF" pitchFamily="34" charset="-127"/>
                  <a:ea typeface="나눔바른펜OTF" pitchFamily="34" charset="-127"/>
                </a:rPr>
                <a:t>3</a:t>
              </a:r>
              <a:endParaRPr lang="ko-KR" altLang="en-US" sz="4571" dirty="0">
                <a:solidFill>
                  <a:schemeClr val="bg1">
                    <a:lumMod val="95000"/>
                  </a:schemeClr>
                </a:solidFill>
                <a:latin typeface="나눔바른펜OTF" pitchFamily="34" charset="-127"/>
                <a:ea typeface="나눔바른펜OTF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637233" y="2858452"/>
            <a:ext cx="2300402" cy="2152891"/>
            <a:chOff x="11336368" y="3751719"/>
            <a:chExt cx="3019277" cy="2825669"/>
          </a:xfrm>
        </p:grpSpPr>
        <p:sp>
          <p:nvSpPr>
            <p:cNvPr id="39" name="텍스트 개체 틀 130"/>
            <p:cNvSpPr txBox="1">
              <a:spLocks/>
            </p:cNvSpPr>
            <p:nvPr/>
          </p:nvSpPr>
          <p:spPr>
            <a:xfrm>
              <a:off x="11336368" y="5688684"/>
              <a:ext cx="3019277" cy="8887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sz="2000" b="1" dirty="0" err="1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Jsoup</a:t>
              </a:r>
              <a:endParaRPr lang="en-US" altLang="ko-KR" sz="2000" b="1" dirty="0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endParaRPr>
            </a:p>
            <a:p>
              <a:pPr lvl="0" algn="ctr"/>
              <a:r>
                <a:rPr lang="en-US" altLang="ko-KR" sz="2000" b="1" dirty="0">
                  <a:solidFill>
                    <a:schemeClr val="tx1"/>
                  </a:solidFill>
                  <a:latin typeface="나눔바른펜OTF" pitchFamily="34" charset="-127"/>
                  <a:ea typeface="나눔바른펜OTF" pitchFamily="34" charset="-127"/>
                </a:rPr>
                <a:t>Treat XML in JAVA</a:t>
              </a: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12047026" y="3751719"/>
              <a:ext cx="1597965" cy="1564753"/>
            </a:xfrm>
            <a:prstGeom prst="ellipse">
              <a:avLst/>
            </a:prstGeom>
            <a:solidFill>
              <a:srgbClr val="1B14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9669" tIns="34834" rIns="69669" bIns="34834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4571" dirty="0">
                  <a:solidFill>
                    <a:schemeClr val="bg1">
                      <a:lumMod val="95000"/>
                    </a:schemeClr>
                  </a:solidFill>
                  <a:latin typeface="나눔바른펜OTF" pitchFamily="34" charset="-127"/>
                  <a:ea typeface="나눔바른펜OTF" pitchFamily="34" charset="-127"/>
                </a:rPr>
                <a:t>4</a:t>
              </a:r>
              <a:endParaRPr lang="ko-KR" altLang="en-US" sz="4571" dirty="0">
                <a:solidFill>
                  <a:schemeClr val="bg1">
                    <a:lumMod val="95000"/>
                  </a:schemeClr>
                </a:solidFill>
                <a:latin typeface="나눔바른펜OTF" pitchFamily="34" charset="-127"/>
                <a:ea typeface="나눔바른펜OTF" pitchFamily="34" charset="-127"/>
              </a:endParaRPr>
            </a:p>
          </p:txBody>
        </p:sp>
      </p:grpSp>
      <p:pic>
        <p:nvPicPr>
          <p:cNvPr id="22" name="Picture 4" descr="Image result for interview icon">
            <a:extLst>
              <a:ext uri="{FF2B5EF4-FFF2-40B4-BE49-F238E27FC236}">
                <a16:creationId xmlns:a16="http://schemas.microsoft.com/office/drawing/2014/main" id="{2C3AA105-E87D-476B-95F5-F0A55BE7D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6233" y="1850392"/>
            <a:ext cx="1042402" cy="10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obot png에 대한 이미지 검색결과">
            <a:hlinkClick r:id="rId5"/>
            <a:extLst>
              <a:ext uri="{FF2B5EF4-FFF2-40B4-BE49-F238E27FC236}">
                <a16:creationId xmlns:a16="http://schemas.microsoft.com/office/drawing/2014/main" id="{C7947335-6060-4420-953E-17A41FFF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78" y="1920138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obot png에 대한 이미지 검색결과">
            <a:hlinkClick r:id="rId7"/>
            <a:extLst>
              <a:ext uri="{FF2B5EF4-FFF2-40B4-BE49-F238E27FC236}">
                <a16:creationId xmlns:a16="http://schemas.microsoft.com/office/drawing/2014/main" id="{C972A8CA-E20E-4B38-B6E1-86C69EAB1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86" y="1975324"/>
            <a:ext cx="962990" cy="8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0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81" y="1043376"/>
            <a:ext cx="12192000" cy="3799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Need Some Change On Token</a:t>
            </a:r>
            <a:endParaRPr lang="ko-KR" altLang="en-US" b="1" dirty="0">
              <a:latin typeface="나눔바른펜OTF" pitchFamily="34" charset="-127"/>
              <a:ea typeface="나눔바른펜OTF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45061"/>
              </p:ext>
            </p:extLst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1. Tokenize Changed</a:t>
                      </a:r>
                      <a:endParaRPr lang="ko-KR" altLang="en-US" sz="1800" b="0" dirty="0"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79D9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2. Structure of Parser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3. Draft MXML Parser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</a:t>
                      </a:r>
                      <a:r>
                        <a:rPr lang="en-US" altLang="ko-KR" sz="1800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Jsoup</a:t>
                      </a:r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 For XML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026" name="Picture 2" descr="Image result for teach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087" y="645509"/>
            <a:ext cx="1175646" cy="11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8">
            <a:extLst>
              <a:ext uri="{FF2B5EF4-FFF2-40B4-BE49-F238E27FC236}">
                <a16:creationId xmlns:a16="http://schemas.microsoft.com/office/drawing/2014/main" id="{23960DCC-988F-4E3E-BF52-D87A1CF8C023}"/>
              </a:ext>
            </a:extLst>
          </p:cNvPr>
          <p:cNvSpPr/>
          <p:nvPr/>
        </p:nvSpPr>
        <p:spPr>
          <a:xfrm>
            <a:off x="6336792" y="2820198"/>
            <a:ext cx="5550408" cy="3680337"/>
          </a:xfrm>
          <a:prstGeom prst="round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E0FB568-2697-421E-ADE4-72176F0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DFC57-1F5C-4CC8-BE87-F10DE627698C}"/>
              </a:ext>
            </a:extLst>
          </p:cNvPr>
          <p:cNvSpPr txBox="1"/>
          <p:nvPr/>
        </p:nvSpPr>
        <p:spPr>
          <a:xfrm>
            <a:off x="626896" y="2252538"/>
            <a:ext cx="45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Attributes in Token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662E33A-9069-4F30-ADAE-917FC78B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25" name="모서리가 둥근 직사각형 40">
            <a:extLst>
              <a:ext uri="{FF2B5EF4-FFF2-40B4-BE49-F238E27FC236}">
                <a16:creationId xmlns:a16="http://schemas.microsoft.com/office/drawing/2014/main" id="{CE3909F3-2A45-4ACD-AA47-F078BE0D183F}"/>
              </a:ext>
            </a:extLst>
          </p:cNvPr>
          <p:cNvSpPr/>
          <p:nvPr/>
        </p:nvSpPr>
        <p:spPr>
          <a:xfrm>
            <a:off x="626896" y="6010164"/>
            <a:ext cx="5133499" cy="490371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In token note - default-x, default-y is existence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242557-BAF1-4298-BA9F-A970E4A03549}"/>
              </a:ext>
            </a:extLst>
          </p:cNvPr>
          <p:cNvSpPr txBox="1"/>
          <p:nvPr/>
        </p:nvSpPr>
        <p:spPr>
          <a:xfrm>
            <a:off x="6570242" y="3252311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We are tokenizing MXML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codes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by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tag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of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XML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C25FEE-7E0B-4136-A212-36FEEAB4C2E9}"/>
              </a:ext>
            </a:extLst>
          </p:cNvPr>
          <p:cNvSpPr txBox="1"/>
          <p:nvPr/>
        </p:nvSpPr>
        <p:spPr>
          <a:xfrm>
            <a:off x="6570242" y="5363833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Plan A: Consider attributes at Tokenizing</a:t>
            </a:r>
          </a:p>
          <a:p>
            <a:r>
              <a:rPr lang="en-US" altLang="ko-KR" b="1" dirty="0">
                <a:latin typeface="+mn-ea"/>
              </a:rPr>
              <a:t>Plan B: Consider attributes at Parsing</a:t>
            </a:r>
            <a:endParaRPr lang="en-US" altLang="ko-K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FEC08A-0A4C-4B28-9536-FD505912006C}"/>
              </a:ext>
            </a:extLst>
          </p:cNvPr>
          <p:cNvSpPr txBox="1"/>
          <p:nvPr/>
        </p:nvSpPr>
        <p:spPr>
          <a:xfrm>
            <a:off x="6570242" y="4310149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But, some MXML tags contains attributes, name of tags are changed</a:t>
            </a:r>
            <a:endParaRPr lang="ko-KR" altLang="en-US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002213E-B7E7-445E-9D4F-807BEF702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41" y="2819560"/>
            <a:ext cx="5151785" cy="30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6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81" y="1043376"/>
            <a:ext cx="12192000" cy="3799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About Plan A and Plan B</a:t>
            </a:r>
            <a:endParaRPr lang="ko-KR" altLang="en-US" b="1" dirty="0">
              <a:latin typeface="나눔바른펜OTF" pitchFamily="34" charset="-127"/>
              <a:ea typeface="나눔바른펜OTF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1. Tokenize Changed</a:t>
                      </a:r>
                      <a:endParaRPr lang="ko-KR" altLang="en-US" sz="1800" b="0" dirty="0"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79D9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2. Structure of Parser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3. Draft MXML Parser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</a:t>
                      </a:r>
                      <a:r>
                        <a:rPr lang="en-US" altLang="ko-KR" sz="1800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Jsoup</a:t>
                      </a:r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 For XML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026" name="Picture 2" descr="Image result for teach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087" y="645509"/>
            <a:ext cx="1175646" cy="11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8">
            <a:extLst>
              <a:ext uri="{FF2B5EF4-FFF2-40B4-BE49-F238E27FC236}">
                <a16:creationId xmlns:a16="http://schemas.microsoft.com/office/drawing/2014/main" id="{23960DCC-988F-4E3E-BF52-D87A1CF8C023}"/>
              </a:ext>
            </a:extLst>
          </p:cNvPr>
          <p:cNvSpPr/>
          <p:nvPr/>
        </p:nvSpPr>
        <p:spPr>
          <a:xfrm>
            <a:off x="6336792" y="2820198"/>
            <a:ext cx="5550408" cy="3680337"/>
          </a:xfrm>
          <a:prstGeom prst="round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242557-BAF1-4298-BA9F-A970E4A03549}"/>
              </a:ext>
            </a:extLst>
          </p:cNvPr>
          <p:cNvSpPr txBox="1"/>
          <p:nvPr/>
        </p:nvSpPr>
        <p:spPr>
          <a:xfrm>
            <a:off x="626896" y="3252311"/>
            <a:ext cx="5138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void parse() :</a:t>
            </a:r>
          </a:p>
          <a:p>
            <a:r>
              <a:rPr lang="en-US" altLang="ko-KR" b="1" dirty="0">
                <a:latin typeface="+mn-ea"/>
              </a:rPr>
              <a:t>{}</a:t>
            </a:r>
          </a:p>
          <a:p>
            <a:r>
              <a:rPr lang="en-US" altLang="ko-KR" b="1" dirty="0">
                <a:latin typeface="+mn-ea"/>
              </a:rPr>
              <a:t>{</a:t>
            </a:r>
          </a:p>
          <a:p>
            <a:r>
              <a:rPr lang="en-US" altLang="ko-KR" b="1" dirty="0">
                <a:latin typeface="+mn-ea"/>
              </a:rPr>
              <a:t>   "&lt;" </a:t>
            </a:r>
          </a:p>
          <a:p>
            <a:r>
              <a:rPr lang="en-US" altLang="ko-KR" b="1" dirty="0">
                <a:latin typeface="+mn-ea"/>
              </a:rPr>
              <a:t>  &lt;MEASURE&gt;</a:t>
            </a:r>
          </a:p>
          <a:p>
            <a:r>
              <a:rPr lang="en-US" altLang="ko-KR" b="1" dirty="0">
                <a:latin typeface="+mn-ea"/>
              </a:rPr>
              <a:t>  (" " "default-x =" [0-9]+)?</a:t>
            </a:r>
          </a:p>
          <a:p>
            <a:r>
              <a:rPr lang="en-US" altLang="ko-KR" b="1" dirty="0">
                <a:latin typeface="+mn-ea"/>
              </a:rPr>
              <a:t>  "&gt;"</a:t>
            </a:r>
          </a:p>
          <a:p>
            <a:r>
              <a:rPr lang="en-US" altLang="ko-KR" b="1" dirty="0">
                <a:latin typeface="+mn-ea"/>
              </a:rPr>
              <a:t>}</a:t>
            </a:r>
            <a:endParaRPr lang="ko-KR" altLang="en-US" b="1" dirty="0">
              <a:latin typeface="+mn-ea"/>
            </a:endParaRPr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B526DF75-2A03-485B-A55A-626F0CBE1A3C}"/>
              </a:ext>
            </a:extLst>
          </p:cNvPr>
          <p:cNvSpPr/>
          <p:nvPr/>
        </p:nvSpPr>
        <p:spPr>
          <a:xfrm>
            <a:off x="304801" y="2820198"/>
            <a:ext cx="5550408" cy="3680337"/>
          </a:xfrm>
          <a:prstGeom prst="round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A2F37D-17C3-4FE6-B179-89DA37350920}"/>
              </a:ext>
            </a:extLst>
          </p:cNvPr>
          <p:cNvSpPr txBox="1"/>
          <p:nvPr/>
        </p:nvSpPr>
        <p:spPr>
          <a:xfrm>
            <a:off x="626896" y="2252538"/>
            <a:ext cx="45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Plan A: Tokenizing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0407FA-4CFF-4CAB-8BFE-8A200A0E565A}"/>
              </a:ext>
            </a:extLst>
          </p:cNvPr>
          <p:cNvSpPr txBox="1"/>
          <p:nvPr/>
        </p:nvSpPr>
        <p:spPr>
          <a:xfrm>
            <a:off x="6570242" y="2252538"/>
            <a:ext cx="45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Plan B: Parsing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AA7CD-A64E-43CF-B2C8-FC84C2B0C9D2}"/>
              </a:ext>
            </a:extLst>
          </p:cNvPr>
          <p:cNvSpPr txBox="1"/>
          <p:nvPr/>
        </p:nvSpPr>
        <p:spPr>
          <a:xfrm>
            <a:off x="6570242" y="3113766"/>
            <a:ext cx="5138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TOKEN :</a:t>
            </a:r>
          </a:p>
          <a:p>
            <a:r>
              <a:rPr lang="en-US" altLang="ko-KR" b="1" dirty="0">
                <a:latin typeface="+mn-ea"/>
              </a:rPr>
              <a:t>{</a:t>
            </a:r>
          </a:p>
          <a:p>
            <a:r>
              <a:rPr lang="en-US" altLang="ko-KR" b="1" dirty="0">
                <a:latin typeface="+mn-ea"/>
              </a:rPr>
              <a:t>   &lt;COORD : "default-x"&gt;</a:t>
            </a:r>
          </a:p>
          <a:p>
            <a:r>
              <a:rPr lang="en-US" altLang="ko-KR" b="1" dirty="0">
                <a:latin typeface="+mn-ea"/>
              </a:rPr>
              <a:t>}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void parse() :</a:t>
            </a:r>
          </a:p>
          <a:p>
            <a:r>
              <a:rPr lang="en-US" altLang="ko-KR" b="1" dirty="0">
                <a:latin typeface="+mn-ea"/>
              </a:rPr>
              <a:t>{}</a:t>
            </a:r>
          </a:p>
          <a:p>
            <a:r>
              <a:rPr lang="en-US" altLang="ko-KR" b="1" dirty="0">
                <a:latin typeface="+mn-ea"/>
              </a:rPr>
              <a:t>{</a:t>
            </a:r>
          </a:p>
          <a:p>
            <a:r>
              <a:rPr lang="en-US" altLang="ko-KR" b="1" dirty="0">
                <a:latin typeface="+mn-ea"/>
              </a:rPr>
              <a:t>   "&lt;" &lt;MEASURE&gt; </a:t>
            </a:r>
          </a:p>
          <a:p>
            <a:r>
              <a:rPr lang="en-US" altLang="ko-KR" b="1" dirty="0">
                <a:latin typeface="+mn-ea"/>
              </a:rPr>
              <a:t>(" " &lt;COORD&gt; "=" [0-9]+)? "&gt;"</a:t>
            </a:r>
          </a:p>
          <a:p>
            <a:r>
              <a:rPr lang="en-US" altLang="ko-KR" b="1" dirty="0">
                <a:latin typeface="+mn-ea"/>
              </a:rPr>
              <a:t>}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54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181" y="1043376"/>
            <a:ext cx="12192000" cy="3799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Need Some Change On Token Grouping</a:t>
            </a:r>
            <a:endParaRPr lang="ko-KR" altLang="en-US" b="1" dirty="0">
              <a:latin typeface="나눔바른펜OTF" pitchFamily="34" charset="-127"/>
              <a:ea typeface="나눔바른펜OTF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1. Tokenize Changed</a:t>
                      </a:r>
                      <a:endParaRPr lang="ko-KR" altLang="en-US" sz="1800" b="0" dirty="0"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79D9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2. Structure of Parser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3. Draft MXML Parser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</a:t>
                      </a:r>
                      <a:r>
                        <a:rPr lang="en-US" altLang="ko-KR" sz="1800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Jsoup</a:t>
                      </a:r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 For XML</a:t>
                      </a:r>
                      <a:endParaRPr lang="ko-KR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026" name="Picture 2" descr="Image result for teach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087" y="645509"/>
            <a:ext cx="1175646" cy="11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8">
            <a:extLst>
              <a:ext uri="{FF2B5EF4-FFF2-40B4-BE49-F238E27FC236}">
                <a16:creationId xmlns:a16="http://schemas.microsoft.com/office/drawing/2014/main" id="{23960DCC-988F-4E3E-BF52-D87A1CF8C023}"/>
              </a:ext>
            </a:extLst>
          </p:cNvPr>
          <p:cNvSpPr/>
          <p:nvPr/>
        </p:nvSpPr>
        <p:spPr>
          <a:xfrm>
            <a:off x="6336792" y="2820198"/>
            <a:ext cx="5550408" cy="3680337"/>
          </a:xfrm>
          <a:prstGeom prst="round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E0FB568-2697-421E-ADE4-72176F0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DFC57-1F5C-4CC8-BE87-F10DE627698C}"/>
              </a:ext>
            </a:extLst>
          </p:cNvPr>
          <p:cNvSpPr txBox="1"/>
          <p:nvPr/>
        </p:nvSpPr>
        <p:spPr>
          <a:xfrm>
            <a:off x="626896" y="2252538"/>
            <a:ext cx="45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Grouping Should be deleted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662E33A-9069-4F30-ADAE-917FC78B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25" name="모서리가 둥근 직사각형 40">
            <a:extLst>
              <a:ext uri="{FF2B5EF4-FFF2-40B4-BE49-F238E27FC236}">
                <a16:creationId xmlns:a16="http://schemas.microsoft.com/office/drawing/2014/main" id="{CE3909F3-2A45-4ACD-AA47-F078BE0D183F}"/>
              </a:ext>
            </a:extLst>
          </p:cNvPr>
          <p:cNvSpPr/>
          <p:nvPr/>
        </p:nvSpPr>
        <p:spPr>
          <a:xfrm>
            <a:off x="626896" y="6010164"/>
            <a:ext cx="5133499" cy="490371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Grouping evoke some Error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242557-BAF1-4298-BA9F-A970E4A03549}"/>
              </a:ext>
            </a:extLst>
          </p:cNvPr>
          <p:cNvSpPr txBox="1"/>
          <p:nvPr/>
        </p:nvSpPr>
        <p:spPr>
          <a:xfrm>
            <a:off x="6570242" y="3252311"/>
            <a:ext cx="513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&lt;_MEASURE&gt;</a:t>
            </a:r>
          </a:p>
          <a:p>
            <a:r>
              <a:rPr lang="en-US" altLang="ko-KR" b="1" dirty="0">
                <a:latin typeface="+mn-ea"/>
              </a:rPr>
              <a:t>	function1();</a:t>
            </a:r>
          </a:p>
          <a:p>
            <a:r>
              <a:rPr lang="en-US" altLang="ko-KR" b="1" dirty="0">
                <a:latin typeface="+mn-ea"/>
              </a:rPr>
              <a:t>&lt;/_MEASURE&gt;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C25FEE-7E0B-4136-A212-36FEEAB4C2E9}"/>
              </a:ext>
            </a:extLst>
          </p:cNvPr>
          <p:cNvSpPr txBox="1"/>
          <p:nvPr/>
        </p:nvSpPr>
        <p:spPr>
          <a:xfrm>
            <a:off x="6570242" y="4926220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Upper Tokenizing can evoke error, </a:t>
            </a:r>
          </a:p>
          <a:p>
            <a:r>
              <a:rPr lang="en-US" altLang="ko-KR" b="1" dirty="0">
                <a:latin typeface="+mn-ea"/>
              </a:rPr>
              <a:t>because it treats 9 tokenizing case at once</a:t>
            </a:r>
            <a:endParaRPr lang="en-US" altLang="ko-KR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5ADA736-6516-486E-9561-0A37391E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1" y="2816933"/>
            <a:ext cx="5151785" cy="30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6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76131"/>
              </p:ext>
            </p:extLst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1. Tokenizing Changed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2. Structure of Parser</a:t>
                      </a:r>
                      <a:endParaRPr lang="ko-KR" altLang="en-US" sz="1800" b="0" dirty="0"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3. Draft MXML Parser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</a:t>
                      </a:r>
                      <a:r>
                        <a:rPr lang="en-US" altLang="ko-KR" sz="1800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Jsoup</a:t>
                      </a:r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 For XML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2" name="Picture 6" descr="robot png에 대한 이미지 검색결과">
            <a:hlinkClick r:id="rId2"/>
            <a:extLst>
              <a:ext uri="{FF2B5EF4-FFF2-40B4-BE49-F238E27FC236}">
                <a16:creationId xmlns:a16="http://schemas.microsoft.com/office/drawing/2014/main" id="{89E82465-E35E-4B37-88AD-EB9F5A21D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3" y="626399"/>
            <a:ext cx="1151609" cy="11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933ED890-BFB4-4740-A6D1-9471AE6AB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1" y="1043376"/>
            <a:ext cx="12192000" cy="3799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Structure about Parser Tree</a:t>
            </a:r>
          </a:p>
        </p:txBody>
      </p:sp>
      <p:sp>
        <p:nvSpPr>
          <p:cNvPr id="10" name="모서리가 둥근 직사각형 8">
            <a:extLst>
              <a:ext uri="{FF2B5EF4-FFF2-40B4-BE49-F238E27FC236}">
                <a16:creationId xmlns:a16="http://schemas.microsoft.com/office/drawing/2014/main" id="{432F2A15-A243-49E3-B311-77F1C2CAB78E}"/>
              </a:ext>
            </a:extLst>
          </p:cNvPr>
          <p:cNvSpPr/>
          <p:nvPr/>
        </p:nvSpPr>
        <p:spPr>
          <a:xfrm>
            <a:off x="6336792" y="2820198"/>
            <a:ext cx="5550408" cy="3680337"/>
          </a:xfrm>
          <a:prstGeom prst="round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EFD0CB-A11F-426E-AC46-42CEFC246B89}"/>
              </a:ext>
            </a:extLst>
          </p:cNvPr>
          <p:cNvSpPr txBox="1"/>
          <p:nvPr/>
        </p:nvSpPr>
        <p:spPr>
          <a:xfrm>
            <a:off x="6570242" y="3252311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Specific information about our MXML parser Abstract Syntax Tree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49848-D95A-4230-A5B2-F53B689DA1C4}"/>
              </a:ext>
            </a:extLst>
          </p:cNvPr>
          <p:cNvSpPr txBox="1"/>
          <p:nvPr/>
        </p:nvSpPr>
        <p:spPr>
          <a:xfrm>
            <a:off x="6570242" y="5363833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Blue Token contains specific value. Integer, Character or string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5F3C5-2D7A-4FA9-8181-95785A51A975}"/>
              </a:ext>
            </a:extLst>
          </p:cNvPr>
          <p:cNvSpPr txBox="1"/>
          <p:nvPr/>
        </p:nvSpPr>
        <p:spPr>
          <a:xfrm>
            <a:off x="6570242" y="4310149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Orange Token contains some attributes. We will deal with Plan A or B</a:t>
            </a:r>
            <a:endParaRPr lang="ko-KR" altLang="en-US" b="1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D29416C-3FCF-4354-8D81-84B58864F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127517"/>
              </p:ext>
            </p:extLst>
          </p:nvPr>
        </p:nvGraphicFramePr>
        <p:xfrm>
          <a:off x="192117" y="2011680"/>
          <a:ext cx="5410662" cy="4765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520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3288317-81FB-4E86-9B6C-B70C84D30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23538"/>
              </p:ext>
            </p:extLst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1. Tokenizing Changed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2. Structure of Parser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3. </a:t>
                      </a:r>
                      <a:r>
                        <a:rPr lang="en-US" altLang="ko-KR" sz="1800" b="0" dirty="0" err="1">
                          <a:latin typeface="나눔바른펜OTF" pitchFamily="34" charset="-127"/>
                          <a:ea typeface="나눔바른펜OTF" pitchFamily="34" charset="-127"/>
                        </a:rPr>
                        <a:t>Darft</a:t>
                      </a:r>
                      <a:r>
                        <a:rPr lang="en-US" altLang="ko-KR" sz="1800" b="0" dirty="0">
                          <a:latin typeface="나눔바른펜OTF" pitchFamily="34" charset="-127"/>
                          <a:ea typeface="나눔바른펜OTF" pitchFamily="34" charset="-127"/>
                        </a:rPr>
                        <a:t> MXML Parser</a:t>
                      </a:r>
                      <a:endParaRPr lang="ko-KR" altLang="en-US" sz="1800" b="0" dirty="0"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</a:t>
                      </a:r>
                      <a:r>
                        <a:rPr lang="en-US" altLang="ko-KR" sz="1800" b="0" dirty="0" err="1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Jsoup</a:t>
                      </a:r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 For XML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1" name="Picture 4" descr="robot png에 대한 이미지 검색결과">
            <a:hlinkClick r:id="rId3"/>
            <a:extLst>
              <a:ext uri="{FF2B5EF4-FFF2-40B4-BE49-F238E27FC236}">
                <a16:creationId xmlns:a16="http://schemas.microsoft.com/office/drawing/2014/main" id="{18D436AD-4AA3-4F07-8DD0-F4758020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5" y="673898"/>
            <a:ext cx="1195173" cy="11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6B69890-9BD7-495E-9555-7FD6C0DC60EF}"/>
              </a:ext>
            </a:extLst>
          </p:cNvPr>
          <p:cNvSpPr txBox="1">
            <a:spLocks/>
          </p:cNvSpPr>
          <p:nvPr/>
        </p:nvSpPr>
        <p:spPr>
          <a:xfrm>
            <a:off x="6181" y="1043376"/>
            <a:ext cx="12192000" cy="3799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743" kern="120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Tokenizing Code In JAVACC</a:t>
            </a:r>
            <a:endParaRPr lang="en-US" b="1" dirty="0">
              <a:latin typeface="나눔바른펜OTF" pitchFamily="34" charset="-127"/>
              <a:ea typeface="나눔바른펜OTF" pitchFamily="34" charset="-127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C11BDEFB-1B58-46B2-A247-B777C6F35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10594-EFFD-4FE9-9468-8D1E5E7E5B5A}"/>
              </a:ext>
            </a:extLst>
          </p:cNvPr>
          <p:cNvSpPr txBox="1"/>
          <p:nvPr/>
        </p:nvSpPr>
        <p:spPr>
          <a:xfrm>
            <a:off x="626896" y="2252538"/>
            <a:ext cx="45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Source Code of </a:t>
            </a:r>
            <a:r>
              <a:rPr lang="en-US" altLang="ko-KR" sz="2000" b="1" u="sng" dirty="0" err="1">
                <a:latin typeface="+mj-lt"/>
              </a:rPr>
              <a:t>Parser.jj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6F0BA435-6328-49C0-9D43-78D94288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59BA3E3F-EDE7-4E8F-A7BF-EF0746915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43" y="617235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E765D3-D950-4E0F-9E35-CEFE1B1EC8D2}"/>
              </a:ext>
            </a:extLst>
          </p:cNvPr>
          <p:cNvSpPr txBox="1"/>
          <p:nvPr/>
        </p:nvSpPr>
        <p:spPr>
          <a:xfrm>
            <a:off x="6633273" y="2240788"/>
            <a:ext cx="45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Result of our parser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DC2660DA-F3C6-4177-812F-695088921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43" y="617235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DF4440C-5C03-461B-A97E-583BDCCA4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740" y="2816932"/>
            <a:ext cx="5334569" cy="366858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66E4E5B-4E43-4244-A3EA-97E2E4AA2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65" y="2816932"/>
            <a:ext cx="5334309" cy="36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2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26536"/>
              </p:ext>
            </p:extLst>
          </p:nvPr>
        </p:nvGraphicFramePr>
        <p:xfrm>
          <a:off x="0" y="-10986"/>
          <a:ext cx="12192000" cy="53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130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150872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477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14477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1. Tokenizing Changed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2. Structure of Parser</a:t>
                      </a:r>
                      <a:endParaRPr lang="ko-KR" altLang="en-US" sz="1800" b="0" dirty="0">
                        <a:solidFill>
                          <a:schemeClr val="bg2">
                            <a:lumMod val="90000"/>
                          </a:schemeClr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BFBFBF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3. Draft MXML Code</a:t>
                      </a:r>
                      <a:endParaRPr lang="ko-KR" altLang="en-US" sz="1800" b="0" dirty="0">
                        <a:solidFill>
                          <a:srgbClr val="BFBFBF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4. </a:t>
                      </a:r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Jsoup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나눔바른펜OTF" pitchFamily="34" charset="-127"/>
                          <a:ea typeface="나눔바른펜OTF" pitchFamily="34" charset="-127"/>
                        </a:rPr>
                        <a:t> For XML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나눔바른펜OTF" pitchFamily="34" charset="-127"/>
                        <a:ea typeface="나눔바른펜OTF" pitchFamily="34" charset="-127"/>
                      </a:endParaRPr>
                    </a:p>
                  </a:txBody>
                  <a:tcPr marL="69669" marR="69669" marT="34834" marB="34834" anchor="ctr">
                    <a:solidFill>
                      <a:srgbClr val="1B1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6713"/>
                  </a:ext>
                </a:extLst>
              </a:tr>
            </a:tbl>
          </a:graphicData>
        </a:graphic>
      </p:graphicFrame>
      <p:pic>
        <p:nvPicPr>
          <p:cNvPr id="11" name="Picture 4" descr="Image result for interview icon">
            <a:extLst>
              <a:ext uri="{FF2B5EF4-FFF2-40B4-BE49-F238E27FC236}">
                <a16:creationId xmlns:a16="http://schemas.microsoft.com/office/drawing/2014/main" id="{56ECECD9-6104-48B4-AEB7-3F2ADA46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497" y="497951"/>
            <a:ext cx="1422701" cy="14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C54C716B-5787-41E2-9042-AECE6B2C9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22F9087C-588C-4E57-A076-248536EB8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66" y="6184102"/>
            <a:ext cx="65" cy="6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371" dirty="0">
                <a:latin typeface="Arial" panose="020B0604020202020204" pitchFamily="34" charset="0"/>
              </a:rPr>
            </a:br>
            <a:endParaRPr lang="ko-KR" altLang="ko-KR" sz="1371" dirty="0">
              <a:latin typeface="Arial" panose="020B0604020202020204" pitchFamily="34" charset="0"/>
            </a:endParaRPr>
          </a:p>
          <a:p>
            <a:pPr defTabSz="69668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371" dirty="0">
              <a:latin typeface="Arial" panose="020B0604020202020204" pitchFamily="34" charset="0"/>
            </a:endParaRPr>
          </a:p>
        </p:txBody>
      </p:sp>
      <p:sp>
        <p:nvSpPr>
          <p:cNvPr id="22" name="모서리가 둥근 직사각형 40">
            <a:extLst>
              <a:ext uri="{FF2B5EF4-FFF2-40B4-BE49-F238E27FC236}">
                <a16:creationId xmlns:a16="http://schemas.microsoft.com/office/drawing/2014/main" id="{71183353-F1D9-4550-A0FB-C76F1B146118}"/>
              </a:ext>
            </a:extLst>
          </p:cNvPr>
          <p:cNvSpPr/>
          <p:nvPr/>
        </p:nvSpPr>
        <p:spPr>
          <a:xfrm>
            <a:off x="626895" y="6010164"/>
            <a:ext cx="5133499" cy="490371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Make JAVA can read XML(UTF-8) File by upper code</a:t>
            </a:r>
            <a:endParaRPr lang="ko-KR" alt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CEE8C-D91D-43D2-80F1-29C2C1344688}"/>
              </a:ext>
            </a:extLst>
          </p:cNvPr>
          <p:cNvSpPr txBox="1"/>
          <p:nvPr/>
        </p:nvSpPr>
        <p:spPr>
          <a:xfrm>
            <a:off x="626896" y="2252538"/>
            <a:ext cx="45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Input XML file in JAVA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7" name="모서리가 둥근 직사각형 40">
            <a:extLst>
              <a:ext uri="{FF2B5EF4-FFF2-40B4-BE49-F238E27FC236}">
                <a16:creationId xmlns:a16="http://schemas.microsoft.com/office/drawing/2014/main" id="{AF936C9D-C353-49E0-8BAE-BA47EDD0B36B}"/>
              </a:ext>
            </a:extLst>
          </p:cNvPr>
          <p:cNvSpPr/>
          <p:nvPr/>
        </p:nvSpPr>
        <p:spPr>
          <a:xfrm>
            <a:off x="6545248" y="6010164"/>
            <a:ext cx="5133499" cy="490371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There are XML Parser in </a:t>
            </a:r>
            <a:r>
              <a:rPr lang="en-US" altLang="ko-KR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Jsoup</a:t>
            </a:r>
            <a:r>
              <a:rPr lang="en-US" altLang="ko-KR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but we can’t use</a:t>
            </a:r>
            <a:endParaRPr lang="ko-KR" alt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565E0E-C55D-4BEC-B624-A5535C787A47}"/>
              </a:ext>
            </a:extLst>
          </p:cNvPr>
          <p:cNvSpPr txBox="1"/>
          <p:nvPr/>
        </p:nvSpPr>
        <p:spPr>
          <a:xfrm>
            <a:off x="6545248" y="2252538"/>
            <a:ext cx="45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000" b="1" u="sng" dirty="0">
                <a:latin typeface="+mj-lt"/>
              </a:rPr>
              <a:t>Result of input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4DCED7C8-46FC-4528-BDB5-B1006F8B5F12}"/>
              </a:ext>
            </a:extLst>
          </p:cNvPr>
          <p:cNvSpPr txBox="1">
            <a:spLocks/>
          </p:cNvSpPr>
          <p:nvPr/>
        </p:nvSpPr>
        <p:spPr>
          <a:xfrm>
            <a:off x="6181" y="984216"/>
            <a:ext cx="12192000" cy="3799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743" kern="120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3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How to import XML in JAVA =&gt; </a:t>
            </a:r>
            <a:r>
              <a:rPr lang="en-US" altLang="ko-KR" b="1" dirty="0" err="1">
                <a:latin typeface="나눔바른펜OTF" pitchFamily="34" charset="-127"/>
                <a:ea typeface="나눔바른펜OTF" pitchFamily="34" charset="-127"/>
                <a:sym typeface="Wingdings" panose="05000000000000000000" pitchFamily="2" charset="2"/>
              </a:rPr>
              <a:t>Jsoup</a:t>
            </a:r>
            <a:endParaRPr lang="en-US" altLang="ko-KR" b="1" dirty="0">
              <a:latin typeface="나눔바른펜OTF" pitchFamily="34" charset="-127"/>
              <a:ea typeface="나눔바른펜OTF" pitchFamily="34" charset="-127"/>
              <a:sym typeface="Wingdings" panose="05000000000000000000" pitchFamily="2" charset="2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255640F-CB61-4927-8341-9EDB51B4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54" y="2810683"/>
            <a:ext cx="5164137" cy="30568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9BC3B61-E96F-4059-97C4-612E36F25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248" y="2810683"/>
            <a:ext cx="5164137" cy="303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2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19580" y="2770641"/>
            <a:ext cx="12191998" cy="8441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2391214" algn="l"/>
              </a:tabLst>
            </a:pPr>
            <a:r>
              <a:rPr lang="en-US" altLang="ko-KR" sz="6095" b="1" dirty="0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Thank</a:t>
            </a:r>
            <a:r>
              <a:rPr lang="ko-KR" altLang="en-US" sz="6095" b="1" dirty="0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 </a:t>
            </a:r>
            <a:r>
              <a:rPr lang="en-US" altLang="ko-KR" sz="6095" b="1" dirty="0">
                <a:solidFill>
                  <a:schemeClr val="tx1"/>
                </a:solidFill>
                <a:latin typeface="나눔바른펜OTF" pitchFamily="34" charset="-127"/>
                <a:ea typeface="나눔바른펜OTF" pitchFamily="34" charset="-12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00452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7075</TotalTime>
  <Words>534</Words>
  <Application>Microsoft Office PowerPoint</Application>
  <PresentationFormat>와이드스크린</PresentationFormat>
  <Paragraphs>141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Noto Sans CJK KR DemiLight</vt:lpstr>
      <vt:lpstr>Noto Sans CJK KR Thin</vt:lpstr>
      <vt:lpstr>나눔바른펜OTF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Macarong</dc:creator>
  <cp:lastModifiedBy>안형근</cp:lastModifiedBy>
  <cp:revision>538</cp:revision>
  <dcterms:created xsi:type="dcterms:W3CDTF">2018-03-18T11:34:10Z</dcterms:created>
  <dcterms:modified xsi:type="dcterms:W3CDTF">2018-06-06T12:39:13Z</dcterms:modified>
</cp:coreProperties>
</file>